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ஆராதிக்க உம்மிடம் வந்தேன்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ஆவியால் நிரப்பும்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Aaraathikka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ummidam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nirappum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உயர்த்தி நான் உள்ளம் மகிழ்வேன்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முகத்தைப் பார்த்து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உள்ளம் நிறைவேன்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makilvaen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mukaththaip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paarththu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niraivaen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அன்பை ருசித்து உம்மோடிணைந்து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உறவாடித் துதிக்கணுமே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கண்ணீரோடு உந்தனை அணைத்து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துதித்து மகிழணுமே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anpai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rusiththu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ummotinnainthu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Uravaatith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thuthikkanumae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Kannnneerodu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annaiththu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Thuthiththu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makilanumae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நாமம் சொல்லி அதினர்த்தம் புரிந்து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அன்பால் நிறையணுமே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பாதத்தில் விழுந்து பணிந்து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உந்தனை உயர்த்தணுமே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athinarththam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purinthu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anpaal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niraiyanumae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paathaththil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vilunthu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panninthu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uyarththanumae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495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குரலைக் கேட்டு அதினாலே மகிழ்ந்து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உலகத்தை மறக்கணுமே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பிரசன்னத்திலே கண் மூடிக் கிடப்பேன்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தழுவி அணைத்துக் கொள்ளும்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kuralaik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kaettu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athinaalae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makilnthu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Ulakaththai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marakkanumae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Pirasannaththilae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mootik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kidappaen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Thaluvi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annaiththuk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kollum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74623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16</TotalTime>
  <Words>136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70</cp:revision>
  <dcterms:created xsi:type="dcterms:W3CDTF">2023-03-13T17:37:04Z</dcterms:created>
  <dcterms:modified xsi:type="dcterms:W3CDTF">2023-03-22T02:28:01Z</dcterms:modified>
</cp:coreProperties>
</file>