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இயேசுவை ஆராதிப்பேன்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வல்லவரே உம்மை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நல்லவரே உம்மை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ஆராதிப்பேன்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பரிசுத்த உள்ளத்தோடு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பணிந்து குனிந்து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ஆராதிப்பேன்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தூதர்களோடு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ஸ்தோத்திர பலியோடு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ஆராதிப்பேன்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0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குடும்பத்தோடு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குதுகலத்தோடு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ஆராதிப்பேன்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66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பாடி மகிழ்ந்து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ஆடி புகழ்ந்து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ஆராதிப்பேன்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942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</TotalTime>
  <Words>64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82</cp:revision>
  <dcterms:created xsi:type="dcterms:W3CDTF">2023-03-13T17:37:04Z</dcterms:created>
  <dcterms:modified xsi:type="dcterms:W3CDTF">2023-03-22T02:21:33Z</dcterms:modified>
</cp:coreProperties>
</file>