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ஆத்துமாக்களைத் தாருமே தேவா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ஆயிரங்களாய்த் தாருமே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சின்னவன் ஆயிரம் சிறியவன் பலத்த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ஜாதியாவான் என்றீரே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தேவா தாருமே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இந்தியாவைத் தாருமே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நாமம் பணிகின்றேன் நான்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தேவா தாருமே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கதறி அழுது முழங்கால்படியிட்டு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Aathumakalai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Aayirangalaai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Chinnaivan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siriyavan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balatha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Jaathiyaavan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Indiyaavai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panikindren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(2)</a:t>
            </a:r>
          </a:p>
          <a:p>
            <a:pPr algn="r"/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</a:t>
            </a:r>
          </a:p>
          <a:p>
            <a:pPr algn="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Kathari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mulangaal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padiyithu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23</TotalTime>
  <Words>98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94</cp:revision>
  <dcterms:created xsi:type="dcterms:W3CDTF">2023-03-13T17:37:04Z</dcterms:created>
  <dcterms:modified xsi:type="dcterms:W3CDTF">2023-03-28T17:53:37Z</dcterms:modified>
</cp:coreProperties>
</file>