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ஆற்றல் உள்ள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Aatral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தேற்ற வரும்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புத்தி சொல்லும்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நினைப்பூட்டும்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நிலைத்திருக்கும்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soloom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Ninaipootoom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Nilzhthirukoom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 கூறும்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அனல்மூட்டும்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அதிசயத்தின்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ஆட்கொள்ளும்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Analmootum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முன்குறித்த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முன்செல்லும்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ஜீவனுள்ள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தெய்வீக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Moonkuritheh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Munsellum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Dheiveegeh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சூட் டெரிக்கும்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சுடர்வீசும்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ஜெபம் கேட்கும்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ஜெயம் கொடுக்கும்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Sooterickum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Sooderveesum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Kektkum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483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33</TotalTime>
  <Words>118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135</cp:revision>
  <dcterms:created xsi:type="dcterms:W3CDTF">2023-03-13T17:37:04Z</dcterms:created>
  <dcterms:modified xsi:type="dcterms:W3CDTF">2023-03-28T18:57:06Z</dcterms:modified>
</cp:coreProperties>
</file>