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ஆயிரம் ஆயிரம் நன்மைகள்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அனுதினம் என்னை சூழ்ந்திட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கிருபையும் இரக்கமும் அன்பும் கொண்டீரே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நல்ல எபிநேசராய் என்னை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நடத்தி வந்தீரே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சொல்ல வார்த்தை இல்லை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காலை மாலை எல்லாம் வேளையிலும் என்னை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நடத்தும் உம் கரங்கள் நான் கண்டேன்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தேவை பெருகும் போது சிக்கி தவித்திடாது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உதவும் உம் கரங்கள் நான் கண்டேன்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 நெருக்கத்திலும் என்னை விழாமல் காக்கும் அன்பின் நல்ல கர்த்தரே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மரண பள்ளத்தாக்கில் நான் நடந்த வேளை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மீட்கும் உம் கரங்கள் நான் கண்டேன்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வாடி நின்ற வேளை மடிந்திடாது என்னை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தாங்கும் உம் கரங்கள் நான் கண்டேன்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மாராவின் வாழ்வை மதுரமாய் மாற்றும்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அன்பின் நல்ல கர்த்தரே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33</TotalTime>
  <Words>89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139</cp:revision>
  <dcterms:created xsi:type="dcterms:W3CDTF">2023-03-13T17:37:04Z</dcterms:created>
  <dcterms:modified xsi:type="dcterms:W3CDTF">2023-03-28T19:04:26Z</dcterms:modified>
</cp:coreProperties>
</file>