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4ED37C74-06E7-48C9-9BBD-1FAEF83CD253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57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646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ED37C74-06E7-48C9-9BBD-1FAEF83CD253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53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ED37C74-06E7-48C9-9BBD-1FAEF83CD253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5789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ED37C74-06E7-48C9-9BBD-1FAEF83CD253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79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82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372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406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ED37C74-06E7-48C9-9BBD-1FAEF83CD253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9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898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ED37C74-06E7-48C9-9BBD-1FAEF83CD253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17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35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67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859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82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025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0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37C74-06E7-48C9-9BBD-1FAEF83CD253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220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Adonai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Adonai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We worship you,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Adonai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All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power is in your hands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Elshadai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oh Elohim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There is no other God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Like you,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Adonai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Adonai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Adonai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We worship you,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Adonai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194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You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are God all by yourself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What you say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Yes you will do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There is no other God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Adonai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Adonai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We worship you,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Adonai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482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Adonai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Adonai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We worship you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are God all by yourself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What you say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Yes you will do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Who can question your Majesty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are Alpha &amp; Omega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46686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27</TotalTime>
  <Words>18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73</cp:revision>
  <dcterms:created xsi:type="dcterms:W3CDTF">2014-06-22T16:50:13Z</dcterms:created>
  <dcterms:modified xsi:type="dcterms:W3CDTF">2020-08-09T10:59:52Z</dcterms:modified>
</cp:coreProperties>
</file>