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அகிலத்தையும் ஆகாயத்தையும்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வல்ல பராக்கிரமத்தாலே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ஆண்டவன் நீர் சிருஷ்டித்தீரே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நல்ல கரத்தினாலே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457200" indent="-457200" algn="r">
              <a:buFontTx/>
              <a:buChar char="-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அகிலத்தையும்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aagayathaiyum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paragramathaalae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sirusthitheerae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Agilathaiyum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வல்லவரே கன மகிமைக்கு பாத்திரரே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என்றும் ஏதுமில்லை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ஆகாதது ஒன்றுமில்லை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457200" indent="-457200" algn="r">
              <a:buFontTx/>
              <a:buChar char="-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yaethumillai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34</TotalTime>
  <Words>90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143</cp:revision>
  <dcterms:created xsi:type="dcterms:W3CDTF">2023-03-13T17:37:04Z</dcterms:created>
  <dcterms:modified xsi:type="dcterms:W3CDTF">2023-03-28T19:09:53Z</dcterms:modified>
</cp:coreProperties>
</file>