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8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4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24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9837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76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61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86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33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6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0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2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1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3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4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1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5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489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534400" cy="6553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All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to Jesus, I surrender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3200" b="1" dirty="0">
                <a:latin typeface="Calibri" pitchFamily="34" charset="0"/>
                <a:cs typeface="Calibri" pitchFamily="34" charset="0"/>
              </a:rPr>
              <a:t>All to Thee I freely give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3200" b="1" dirty="0">
                <a:latin typeface="Calibri" pitchFamily="34" charset="0"/>
                <a:cs typeface="Calibri" pitchFamily="34" charset="0"/>
              </a:rPr>
              <a:t>I will ever love and trust You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3200" b="1" dirty="0">
                <a:latin typeface="Calibri" pitchFamily="34" charset="0"/>
                <a:cs typeface="Calibri" pitchFamily="34" charset="0"/>
              </a:rPr>
              <a:t>In Your presence daily live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I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surrender all, I surrender all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All to Thee, my blessed Savior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I surrender all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All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to Jesus, I surrender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Lord, I give myself to Thee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Fill me with Your love and power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Let Your blessing fall on me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I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surrender all, I surrender all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All to Thee, my blessed Savior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I surrender all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3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All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to Jesus I surrender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Now I feel the sacred flame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O the joy of full salvation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Glory, glory, to Your name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14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3. You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are here, turning lives around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I worship You, I worship You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 err="1">
                <a:latin typeface="Calibri" pitchFamily="34" charset="0"/>
                <a:cs typeface="Calibri" pitchFamily="34" charset="0"/>
              </a:rPr>
              <a:t>You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 are here, mending every heart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I worship You, yeah, I worship You, Lord</a:t>
            </a:r>
          </a:p>
        </p:txBody>
      </p:sp>
    </p:spTree>
    <p:extLst>
      <p:ext uri="{BB962C8B-B14F-4D97-AF65-F5344CB8AC3E}">
        <p14:creationId xmlns:p14="http://schemas.microsoft.com/office/powerpoint/2010/main" val="218415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en-US" sz="3200" b="1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smtClean="0">
                <a:latin typeface="Calibri" pitchFamily="34" charset="0"/>
                <a:cs typeface="Calibri" pitchFamily="34" charset="0"/>
              </a:rPr>
              <a:t>I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surrender all, I surrender all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All to Thee, my blessed Savior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itchFamily="34" charset="0"/>
                <a:cs typeface="Calibri" pitchFamily="34" charset="0"/>
              </a:rPr>
              <a:t>I surrender all </a:t>
            </a:r>
            <a:endParaRPr lang="en-US" sz="3200" b="1" dirty="0">
              <a:effectLst/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25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My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Jesus, that is who You are (That is who You are)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Oh, we lift You up, that is who You are (That is who You are)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My Jesus</a:t>
            </a:r>
          </a:p>
        </p:txBody>
      </p:sp>
    </p:spTree>
    <p:extLst>
      <p:ext uri="{BB962C8B-B14F-4D97-AF65-F5344CB8AC3E}">
        <p14:creationId xmlns:p14="http://schemas.microsoft.com/office/powerpoint/2010/main" val="102596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5. Even </a:t>
            </a:r>
            <a:r>
              <a:rPr lang="en-US" sz="3200" b="1" dirty="0">
                <a:latin typeface="Calibri" pitchFamily="34" charset="0"/>
                <a:cs typeface="Calibri" pitchFamily="34" charset="0"/>
              </a:rPr>
              <a:t>when I don't see it, You're working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Even when I don't feel it, You're working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You never stop, You never stop working</a:t>
            </a:r>
            <a:br>
              <a:rPr lang="en-US" sz="3200" b="1" dirty="0"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latin typeface="Calibri" pitchFamily="34" charset="0"/>
                <a:cs typeface="Calibri" pitchFamily="34" charset="0"/>
              </a:rPr>
              <a:t>You never stop, You never stop working</a:t>
            </a:r>
          </a:p>
        </p:txBody>
      </p:sp>
    </p:spTree>
    <p:extLst>
      <p:ext uri="{BB962C8B-B14F-4D97-AF65-F5344CB8AC3E}">
        <p14:creationId xmlns:p14="http://schemas.microsoft.com/office/powerpoint/2010/main" val="602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19</TotalTime>
  <Words>160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Saranya</cp:lastModifiedBy>
  <cp:revision>50</cp:revision>
  <dcterms:created xsi:type="dcterms:W3CDTF">2014-06-03T15:40:16Z</dcterms:created>
  <dcterms:modified xsi:type="dcterms:W3CDTF">2021-09-26T07:35:12Z</dcterms:modified>
</cp:coreProperties>
</file>