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my;NyY</a:t>
            </a:r>
            <a:r>
              <a:rPr lang="en-US" sz="3200" b="1" dirty="0">
                <a:latin typeface="Bamini" pitchFamily="2" charset="0"/>
              </a:rPr>
              <a:t>}ah </a:t>
            </a:r>
            <a:r>
              <a:rPr lang="en-US" sz="3200" b="1" dirty="0" err="1">
                <a:latin typeface="Bamini" pitchFamily="2" charset="0"/>
              </a:rPr>
              <a:t>fu;j;jiuNa</a:t>
            </a: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Vfkha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nray;fnsy;yhk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ghu;j;NjhNu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ty;yikaha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ty;Nyhiuj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vy;NyhiuAk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Vw;Wf;nfhs;Sk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NaRitj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kartharaiyae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Yegamaai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seyalgalelam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Parthorae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kiriyai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Vallorai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Elloraiyum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ethrukollum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>
              <a:lnSpc>
                <a:spcPct val="50000"/>
              </a:lnSpc>
            </a:pP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r>
              <a:rPr lang="en-US" sz="3200" b="1" dirty="0">
                <a:latin typeface="Bamini" pitchFamily="2" charset="0"/>
              </a:rPr>
              <a:t>,uh[</a:t>
            </a:r>
            <a:r>
              <a:rPr lang="en-US" sz="3200" b="1" dirty="0" err="1">
                <a:latin typeface="Bamini" pitchFamily="2" charset="0"/>
              </a:rPr>
              <a:t>hjp</a:t>
            </a:r>
            <a:r>
              <a:rPr lang="en-US" sz="3200" b="1" dirty="0">
                <a:latin typeface="Bamini" pitchFamily="2" charset="0"/>
              </a:rPr>
              <a:t> ,uh[</a:t>
            </a:r>
            <a:r>
              <a:rPr lang="en-US" sz="3200" b="1" dirty="0" err="1">
                <a:latin typeface="Bamini" pitchFamily="2" charset="0"/>
              </a:rPr>
              <a:t>dhk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NaRuh</a:t>
            </a:r>
            <a:r>
              <a:rPr lang="en-US" sz="3200" b="1" dirty="0">
                <a:latin typeface="Bamini" pitchFamily="2" charset="0"/>
              </a:rPr>
              <a:t>[d;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G+kpapy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Ml;rp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my;NyY</a:t>
            </a:r>
            <a:r>
              <a:rPr lang="en-US" sz="3200" b="1" dirty="0">
                <a:latin typeface="Bamini" pitchFamily="2" charset="0"/>
              </a:rPr>
              <a:t>}ah&gt; </a:t>
            </a:r>
            <a:r>
              <a:rPr lang="en-US" sz="3200" b="1" dirty="0" err="1">
                <a:latin typeface="Bamini" pitchFamily="2" charset="0"/>
              </a:rPr>
              <a:t>my;NyYah</a:t>
            </a: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Njtidj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10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yesurajan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aatchi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0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lnSpc>
                <a:spcPct val="50000"/>
              </a:lnSpc>
            </a:pP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jk;GNuhLk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tPizNahLk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fu;j;jiuj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uj;jjpdhy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ghtq;fisg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Nghf;fpdhu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vf;fhsKk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ifj;jhsKk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Koq;fplj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vf;fhyKk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khwhjtu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NaRitj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Thamburodum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veenaiyodum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Rathathinaal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pavangalai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Pokinaar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Ekalamum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kaithalamum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Mulangida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Ekalamum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marathavar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03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R+upaNd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re;jpuNd</a:t>
            </a: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Njtidj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xspajid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cs;sk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mspj;Njhiuj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mf;fpdpNa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fy;kioNa</a:t>
            </a: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gilj;Njhiuj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mf;fpdpaha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fy;kdij</a:t>
            </a: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cilg;Nghiuj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Sooriyanae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santhiranae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Alithorai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kalmalaiyae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Padaithorai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kalmanathai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Udaiporai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26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gps;isfNs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thypgNu</a:t>
            </a: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Njtidj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tho;tjid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gzpf;Nf</a:t>
            </a: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nfhLj;J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ngupatNu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gpuGf;fNs</a:t>
            </a: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Njtidj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nry;tq;fis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NaRTf;fha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nrYj;jpNa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Pillaigalae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vaaliparae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panikae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prabukalae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yesuvukaai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87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Mo;flNy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rKj;jpuNk</a:t>
            </a: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Njtidj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miy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miyaha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Copau;fs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vOg;gpdhu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>
                <a:latin typeface="Bamini" pitchFamily="2" charset="0"/>
              </a:rPr>
              <a:t>J}</a:t>
            </a:r>
            <a:r>
              <a:rPr lang="en-US" sz="3200" b="1" dirty="0" err="1">
                <a:latin typeface="Bamini" pitchFamily="2" charset="0"/>
              </a:rPr>
              <a:t>ju;fNs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Kd;NdhbfNs</a:t>
            </a:r>
            <a:endParaRPr lang="en-US" sz="3200" b="1" dirty="0">
              <a:latin typeface="Bamini" pitchFamily="2" charset="0"/>
            </a:endParaRP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Njtidj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guNyhfj;ij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gupRj;ju;fs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lnSpc>
                <a:spcPct val="50000"/>
              </a:lnSpc>
            </a:pPr>
            <a:r>
              <a:rPr lang="en-US" sz="3200" b="1" dirty="0" err="1">
                <a:latin typeface="Bamini" pitchFamily="2" charset="0"/>
              </a:rPr>
              <a:t>epug;Gthu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JjpAq;fs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Aalkadalae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samuthiramae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Devanani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alaiyaai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ooliyargal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Elupinaar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Thoothargalae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munodigalae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Devanani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Paralogathai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Nirapuvaar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thuthiyungal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20412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64</TotalTime>
  <Words>480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143</cp:revision>
  <dcterms:created xsi:type="dcterms:W3CDTF">2014-06-05T16:47:32Z</dcterms:created>
  <dcterms:modified xsi:type="dcterms:W3CDTF">2023-06-23T14:13:29Z</dcterms:modified>
</cp:coreProperties>
</file>