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5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1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4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501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03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77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8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2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3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6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3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4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7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7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8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6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Amazing grace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sweet the sound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That saved a wretch like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once was lost, but now I'm found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Was blind, but now I see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'Twas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grace that taught my heart to fear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grace my fears relieved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precious did that grace appear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hour I first believed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chains are gone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I've been set free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God, my Savior has ransomed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like a flood His mercy reigns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Unending love, amazing grace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[2x]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chains are gone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I've been set free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God, my Savior has ransomed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like a flood His mercy reigns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Unending love, amazing grace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earth shall soon dissolve like snow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sun forbear to shine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God, Who called me here below,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be forever mine.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be forever mine.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forever mine. </a:t>
            </a: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</TotalTime>
  <Words>24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33</cp:revision>
  <dcterms:created xsi:type="dcterms:W3CDTF">2014-06-03T15:40:16Z</dcterms:created>
  <dcterms:modified xsi:type="dcterms:W3CDTF">2016-06-30T15:58:13Z</dcterms:modified>
</cp:coreProperties>
</file>