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Angels we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have heard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Angels we have heard on high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Sweetly singing o’er the plains,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 mountains in reply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Echoing their joyous strains. 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Gloria, 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excelsis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Gloria, 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excelsis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Shepherds, why this jubilee?</a:t>
            </a:r>
            <a:br>
              <a:rPr lang="en-US" sz="3200" b="1" dirty="0"/>
            </a:br>
            <a:r>
              <a:rPr lang="en-US" sz="3200" b="1" dirty="0"/>
              <a:t>Why your joyous strains prolong?</a:t>
            </a:r>
            <a:br>
              <a:rPr lang="en-US" sz="3200" b="1" dirty="0"/>
            </a:br>
            <a:r>
              <a:rPr lang="en-US" sz="3200" b="1" dirty="0"/>
              <a:t>What the gladsome tidings be</a:t>
            </a:r>
            <a:br>
              <a:rPr lang="en-US" sz="3200" b="1" dirty="0"/>
            </a:br>
            <a:r>
              <a:rPr lang="en-US" sz="3200" b="1" dirty="0"/>
              <a:t>Which inspire your </a:t>
            </a:r>
            <a:r>
              <a:rPr lang="en-US" sz="3200" b="1" dirty="0" err="1"/>
              <a:t>heav’nly</a:t>
            </a:r>
            <a:r>
              <a:rPr lang="en-US" sz="3200" b="1" dirty="0"/>
              <a:t> song?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Come to Bethlehem and see</a:t>
            </a:r>
            <a:br>
              <a:rPr lang="en-US" sz="3200" b="1" dirty="0"/>
            </a:br>
            <a:r>
              <a:rPr lang="en-US" sz="3200" b="1" dirty="0"/>
              <a:t>Him Whose birth the angels sing;</a:t>
            </a:r>
            <a:br>
              <a:rPr lang="en-US" sz="3200" b="1" dirty="0"/>
            </a:br>
            <a:r>
              <a:rPr lang="en-US" sz="3200" b="1" dirty="0"/>
              <a:t>Come, adore on bended knee,</a:t>
            </a:r>
            <a:br>
              <a:rPr lang="en-US" sz="3200" b="1" dirty="0"/>
            </a:br>
            <a:r>
              <a:rPr lang="en-US" sz="3200" b="1" dirty="0"/>
              <a:t>Christ the Lord, the newborn King.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9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See Him in a manger laid,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Whom the choirs of angels praise;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Mary, Joseph, lend your aid,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While our hearts in love we raise.</a:t>
            </a:r>
          </a:p>
        </p:txBody>
      </p:sp>
    </p:spTree>
    <p:extLst>
      <p:ext uri="{BB962C8B-B14F-4D97-AF65-F5344CB8AC3E}">
        <p14:creationId xmlns:p14="http://schemas.microsoft.com/office/powerpoint/2010/main" val="238837519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</TotalTime>
  <Words>131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133</cp:revision>
  <dcterms:created xsi:type="dcterms:W3CDTF">2014-06-05T16:47:32Z</dcterms:created>
  <dcterms:modified xsi:type="dcterms:W3CDTF">2022-11-16T16:40:00Z</dcterms:modified>
</cp:coreProperties>
</file>