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அனுதினமும் உம்மில் நான் வளர்ந்திடவே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அனுக்ரகம் தரவேண்டுமே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என்னால் ஒன்றும் கூடாதையா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எல்லாம் உம்மால் கூடும்</a:t>
            </a:r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ஞானம் கல்வி செல்வங்கள் யாவும்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ஒன்றுமில்லை குப்பை என்று எண்ணுகிறேன்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நீதி நியாயங்கள் அழுக்கான கந்தை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என்றே உணர்ந்தேன் என் இயேசுவே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அழைத்தவரே உம்மில் பிழைத்திடவே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அவனியில் உமக்காய் உழைத்திடவே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அர்ப்பணிக்கின்றேன் என்னை இன்றே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ஏற்றுக் கொள்ளும் என் இயேசுவே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</TotalTime>
  <Words>54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274</cp:revision>
  <dcterms:created xsi:type="dcterms:W3CDTF">2023-03-13T17:37:04Z</dcterms:created>
  <dcterms:modified xsi:type="dcterms:W3CDTF">2023-05-30T16:24:13Z</dcterms:modified>
</cp:coreProperties>
</file>