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பயப்படாதே சிறு மந்தையே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ராஜியத்தைக் கொடுத்திடுவார்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வார்த்தையிலே உண்மையுள்ளவர்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வாக்குத்தத்தம் மாறாதவர்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Bayapadathey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manthaiyae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Rajiyathaik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unmaiyullavar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Vakkuthattam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ஆ..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ஆராதனை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பயப்படாதே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aah..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Bayapadathey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கர்ப்பத்தில் உன்னை தெரிந்தெடுத்தேன்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உயர்த்துவேன் என்றவரே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மலைகள் விலகினாலும்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பர்வதம் பெயர்ந்தாலும்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கிருபை போதும் தேவா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பயப்படாதே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Thayin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karpathil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therintheduthaen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Uyarthuvaen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endravarae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Malaigal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vilaginaalum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Parvatham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peryarnthalum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deva (2)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Halleluiah</a:t>
            </a:r>
            <a:br>
              <a:rPr lang="en-IN" sz="2800" b="1" i="0" dirty="0">
                <a:effectLst/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Bayapadathey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காரியத்தைக் செய்திடுவேன்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 வாக்களித்த வல்லவரே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கிறிஸ்துவில் வாழும்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வெற்றி உண்டு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நீங்கள் யெகோவா நிசி அல்லவா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பயப்படாதே</a:t>
            </a:r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kariyathai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seithiduvaen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vakalitha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valavarae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Christuvil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vaalum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enaku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Eppothum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vetri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Neengal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yehowa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nisi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allava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Halleluiah</a:t>
            </a:r>
            <a:br>
              <a:rPr lang="en-IN" sz="2800" b="1" i="0" dirty="0">
                <a:effectLst/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Bayapadathey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666</TotalTime>
  <Words>198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473</cp:revision>
  <dcterms:created xsi:type="dcterms:W3CDTF">2023-03-13T17:37:04Z</dcterms:created>
  <dcterms:modified xsi:type="dcterms:W3CDTF">2023-07-29T13:06:30Z</dcterms:modified>
</cp:coreProperties>
</file>