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பெத்லகேம் ஊரினிலே, மாட்டு தொழுவதிலே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பிறந்தாரே, பிறந்தாரே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பிறந்தாரே, நம் வாழ்வை மாற்றிடவே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பிறந்தாரே பிறந்தாரே, புது வாழ்வு தந்திடவே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Bethlahem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tholuvathilae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thanthidavae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தந்திடவே, நம்மை மீட்டிடவே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பிறந்தாரே, பிறந்தாரே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பிறந்தாரே, நம் வாழ்வை மாற்றிடவே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பிறந்தாரே பிறந்தாரே, புது வாழ்வு தந்திடவே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thanthidavae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தூதர்கள்; பாடிடவே, மேய்ப்பர்கள்; போற்றிடவே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பிறந்தாரே, பிறந்தாரே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பிறந்தாரே, உலகத்தை வென்றிடவே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பிறந்தாரே பிறந்தாரே, நம்மை பரலோகம் சேர்த்திடவே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maeipar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serthidavae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வானம் போற்றிடவே, பூமி மகிழ்ந்திடவே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பிறந்தாரே, பிறந்தாரே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இயேசு பிறந்தாரே, உலகத்தை வென்றிடவே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பிறந்தாரே பிறந்தாரே, நம்மை பரலோகம் சேர்த்திடவே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potridavae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magilthindavae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serthidavae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ராஜாதி ராஜானவர், தேவாதி தேவனவர்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கர்த்தாதி கர்த்தரும் அவரே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நமக்காக பிறந்தாரே, நம் இயேசு பிறந்தாரே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 வாழ்வை மாற்றிடவே, பிறந்தாரே பிறந்தாரே,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புது வாழ்வு தந்திடவே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கைதத்தி ஆர்ப்பரிப்போம், நடனமாடி அகமகிழ்வோம்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1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Namakaga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pirantharae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Kaithathi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aarparipom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nadanamaadi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agamagilvom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222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665</TotalTime>
  <Words>288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471</cp:revision>
  <dcterms:created xsi:type="dcterms:W3CDTF">2023-03-13T17:37:04Z</dcterms:created>
  <dcterms:modified xsi:type="dcterms:W3CDTF">2023-07-29T13:00:49Z</dcterms:modified>
</cp:coreProperties>
</file>