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7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8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22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29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30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77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9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9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0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6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6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3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1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66AF-10E3-4CF4-A287-71F9D51898BA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C2E9-D15A-42DC-9CA7-A9A1000E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59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Bless the Lord, O my soul (Key: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Lord, O my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soul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my soul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Worship His holy name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 like never before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my soul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I’ll worship Your holy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 comes up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a new day dawning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time to sing Your song again</a:t>
            </a:r>
          </a:p>
        </p:txBody>
      </p:sp>
    </p:spTree>
    <p:extLst>
      <p:ext uri="{BB962C8B-B14F-4D97-AF65-F5344CB8AC3E}">
        <p14:creationId xmlns:p14="http://schemas.microsoft.com/office/powerpoint/2010/main" val="16919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Whatever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pass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whatever lies before me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me be singing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the evening comes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Bless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Lord, O my soul</a:t>
            </a:r>
          </a:p>
        </p:txBody>
      </p:sp>
    </p:spTree>
    <p:extLst>
      <p:ext uri="{BB962C8B-B14F-4D97-AF65-F5344CB8AC3E}">
        <p14:creationId xmlns:p14="http://schemas.microsoft.com/office/powerpoint/2010/main" val="50243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rich in love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You are slow to anger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name is great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Your heart is kind</a:t>
            </a:r>
          </a:p>
        </p:txBody>
      </p:sp>
    </p:spTree>
    <p:extLst>
      <p:ext uri="{BB962C8B-B14F-4D97-AF65-F5344CB8AC3E}">
        <p14:creationId xmlns:p14="http://schemas.microsoft.com/office/powerpoint/2010/main" val="188233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Your goodness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keep on singing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thousand reasons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my heart to find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Bless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Lord, O my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soul      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63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that day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my strength </a:t>
            </a:r>
            <a:r>
              <a:rPr lang="en-US"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32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failing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end draws near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my time has come</a:t>
            </a:r>
          </a:p>
        </p:txBody>
      </p:sp>
    </p:spTree>
    <p:extLst>
      <p:ext uri="{BB962C8B-B14F-4D97-AF65-F5344CB8AC3E}">
        <p14:creationId xmlns:p14="http://schemas.microsoft.com/office/powerpoint/2010/main" val="317158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Still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soul will sing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praise unending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 thousand years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then forevermore</a:t>
            </a:r>
          </a:p>
          <a:p>
            <a:pPr lvl="0"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 the Lord, O my soul</a:t>
            </a:r>
          </a:p>
        </p:txBody>
      </p:sp>
    </p:spTree>
    <p:extLst>
      <p:ext uri="{BB962C8B-B14F-4D97-AF65-F5344CB8AC3E}">
        <p14:creationId xmlns:p14="http://schemas.microsoft.com/office/powerpoint/2010/main" val="187902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worship Your holy name (2)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 like never before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my soul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worship Your holy name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Jesus, I will worship Your holy name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38597501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</TotalTime>
  <Words>172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25</cp:revision>
  <dcterms:created xsi:type="dcterms:W3CDTF">2014-06-10T17:05:03Z</dcterms:created>
  <dcterms:modified xsi:type="dcterms:W3CDTF">2019-07-22T16:58:25Z</dcterms:modified>
</cp:coreProperties>
</file>