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28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7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2240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84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03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0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0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50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6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2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5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7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5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5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6/30/2016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4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Blessed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Your Name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land that is plentiful 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Your streams of abundance flow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I'm found in the desert place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Though I walk through the wilderness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blessing You pour out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I'll turn back to praise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darkness closes in,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Still I will say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glorious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sun's shining down on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 the world's 'all as it should be'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On the road marked with suffering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there's pain in the offering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86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248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blessing You pour out 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turn back to praise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the darkness closes in, Lord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Still I will say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Blessed be Your glorious name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39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name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the name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Blessed be Your glorious name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8507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25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23</cp:revision>
  <dcterms:created xsi:type="dcterms:W3CDTF">2014-06-03T15:40:16Z</dcterms:created>
  <dcterms:modified xsi:type="dcterms:W3CDTF">2016-06-30T16:11:55Z</dcterms:modified>
</cp:coreProperties>
</file>