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336" y="1268083"/>
            <a:ext cx="9448800" cy="3981571"/>
          </a:xfrm>
        </p:spPr>
        <p:txBody>
          <a:bodyPr>
            <a:noAutofit/>
          </a:bodyPr>
          <a:lstStyle/>
          <a:p>
            <a:r>
              <a:rPr lang="en-US" sz="3200" dirty="0" smtClean="0"/>
              <a:t>If you </a:t>
            </a:r>
            <a:r>
              <a:rPr lang="en-US" sz="3200" dirty="0" err="1" smtClean="0"/>
              <a:t>gotta</a:t>
            </a:r>
            <a:r>
              <a:rPr lang="en-US" sz="3200" dirty="0" smtClean="0"/>
              <a:t> start somewhere why not here</a:t>
            </a:r>
            <a:br>
              <a:rPr lang="en-US" sz="3200" dirty="0" smtClean="0"/>
            </a:br>
            <a:r>
              <a:rPr lang="en-US" sz="3200" dirty="0" smtClean="0"/>
              <a:t>If you </a:t>
            </a:r>
            <a:r>
              <a:rPr lang="en-US" sz="3200" dirty="0" err="1" smtClean="0"/>
              <a:t>gotta</a:t>
            </a:r>
            <a:r>
              <a:rPr lang="en-US" sz="3200" dirty="0" smtClean="0"/>
              <a:t> start sometime why not now</a:t>
            </a:r>
            <a:br>
              <a:rPr lang="en-US" sz="3200" dirty="0" smtClean="0"/>
            </a:br>
            <a:r>
              <a:rPr lang="en-US" sz="3200" dirty="0" smtClean="0"/>
              <a:t>If we </a:t>
            </a:r>
            <a:r>
              <a:rPr lang="en-US" sz="3200" dirty="0" err="1" smtClean="0"/>
              <a:t>gotta</a:t>
            </a:r>
            <a:r>
              <a:rPr lang="en-US" sz="3200" dirty="0" smtClean="0"/>
              <a:t> start somewhere I say here</a:t>
            </a:r>
            <a:br>
              <a:rPr lang="en-US" sz="3200" dirty="0" smtClean="0"/>
            </a:br>
            <a:r>
              <a:rPr lang="en-US" sz="3200" dirty="0" smtClean="0"/>
              <a:t>If we </a:t>
            </a:r>
            <a:r>
              <a:rPr lang="en-US" sz="3200" dirty="0" err="1" smtClean="0"/>
              <a:t>gotta</a:t>
            </a:r>
            <a:r>
              <a:rPr lang="en-US" sz="3200" dirty="0" smtClean="0"/>
              <a:t> start sometime I say now</a:t>
            </a:r>
            <a:br>
              <a:rPr lang="en-US" sz="3200" dirty="0" smtClean="0"/>
            </a:br>
            <a:r>
              <a:rPr lang="en-US" sz="3200" dirty="0" smtClean="0"/>
              <a:t>Through the fog there is hope in the distance</a:t>
            </a:r>
            <a:br>
              <a:rPr lang="en-US" sz="3200" dirty="0" smtClean="0"/>
            </a:br>
            <a:r>
              <a:rPr lang="en-US" sz="3200" dirty="0" smtClean="0"/>
              <a:t>From cathedrals to third world missions</a:t>
            </a:r>
            <a:br>
              <a:rPr lang="en-US" sz="3200" dirty="0" smtClean="0"/>
            </a:br>
            <a:r>
              <a:rPr lang="en-US" sz="3200" dirty="0" smtClean="0"/>
              <a:t>Love will fall to the earth like a crashing wave</a:t>
            </a:r>
            <a:br>
              <a:rPr lang="en-US" sz="32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5618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336" y="1268083"/>
            <a:ext cx="9448800" cy="3981571"/>
          </a:xfrm>
        </p:spPr>
        <p:txBody>
          <a:bodyPr>
            <a:noAutofit/>
          </a:bodyPr>
          <a:lstStyle/>
          <a:p>
            <a:r>
              <a:rPr lang="en-US" sz="3200" dirty="0"/>
              <a:t>Tonight's the night</a:t>
            </a:r>
            <a:br>
              <a:rPr lang="en-US" sz="3200" dirty="0"/>
            </a:br>
            <a:r>
              <a:rPr lang="en-US" sz="3200" dirty="0"/>
              <a:t>For the sinners and the saints</a:t>
            </a:r>
            <a:br>
              <a:rPr lang="en-US" sz="3200" dirty="0"/>
            </a:br>
            <a:r>
              <a:rPr lang="en-US" sz="3200" dirty="0"/>
              <a:t>Two worlds collide in a beautiful display</a:t>
            </a:r>
            <a:br>
              <a:rPr lang="en-US" sz="3200" dirty="0"/>
            </a:br>
            <a:r>
              <a:rPr lang="en-US" sz="3200" dirty="0"/>
              <a:t>It's all love tonight</a:t>
            </a:r>
            <a:br>
              <a:rPr lang="en-US" sz="3200" dirty="0"/>
            </a:br>
            <a:r>
              <a:rPr lang="en-US" sz="3200" dirty="0"/>
              <a:t>When we step across the line</a:t>
            </a:r>
            <a:br>
              <a:rPr lang="en-US" sz="3200" dirty="0"/>
            </a:br>
            <a:r>
              <a:rPr lang="en-US" sz="3200" dirty="0"/>
              <a:t>We can sail across the sea</a:t>
            </a:r>
            <a:br>
              <a:rPr lang="en-US" sz="3200" dirty="0"/>
            </a:br>
            <a:r>
              <a:rPr lang="en-US" sz="3200" dirty="0"/>
              <a:t>To a city with one king</a:t>
            </a:r>
            <a:br>
              <a:rPr lang="en-US" sz="3200" dirty="0"/>
            </a:br>
            <a:r>
              <a:rPr lang="en-US" sz="3200" dirty="0"/>
              <a:t>A city on our knees</a:t>
            </a:r>
            <a:br>
              <a:rPr lang="en-US" sz="3200" dirty="0"/>
            </a:br>
            <a:r>
              <a:rPr lang="en-US" sz="3200" dirty="0"/>
              <a:t>A city on our knees</a:t>
            </a:r>
            <a:br>
              <a:rPr lang="en-US" sz="3200" dirty="0"/>
            </a:br>
            <a:r>
              <a:rPr lang="en-US" sz="3200" dirty="0"/>
              <a:t>Oh-oh-oh-oh-oh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351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7" y="1173192"/>
            <a:ext cx="9448800" cy="3981571"/>
          </a:xfrm>
        </p:spPr>
        <p:txBody>
          <a:bodyPr>
            <a:noAutofit/>
          </a:bodyPr>
          <a:lstStyle/>
          <a:p>
            <a:r>
              <a:rPr lang="en-US" sz="3200" dirty="0"/>
              <a:t>If you </a:t>
            </a:r>
            <a:r>
              <a:rPr lang="en-US" sz="3200" dirty="0" err="1"/>
              <a:t>gotta</a:t>
            </a:r>
            <a:r>
              <a:rPr lang="en-US" sz="3200" dirty="0"/>
              <a:t> start somewhere why not here</a:t>
            </a:r>
            <a:br>
              <a:rPr lang="en-US" sz="3200" dirty="0"/>
            </a:br>
            <a:r>
              <a:rPr lang="en-US" sz="3200" dirty="0"/>
              <a:t>If you </a:t>
            </a:r>
            <a:r>
              <a:rPr lang="en-US" sz="3200" dirty="0" err="1"/>
              <a:t>gotta</a:t>
            </a:r>
            <a:r>
              <a:rPr lang="en-US" sz="3200" dirty="0"/>
              <a:t> start sometime why not now</a:t>
            </a:r>
            <a:br>
              <a:rPr lang="en-US" sz="3200" dirty="0"/>
            </a:br>
            <a:r>
              <a:rPr lang="en-US" sz="3200" dirty="0"/>
              <a:t>If we </a:t>
            </a:r>
            <a:r>
              <a:rPr lang="en-US" sz="3200" dirty="0" err="1"/>
              <a:t>gotta</a:t>
            </a:r>
            <a:r>
              <a:rPr lang="en-US" sz="3200" dirty="0"/>
              <a:t> start somewhere I say here</a:t>
            </a:r>
            <a:br>
              <a:rPr lang="en-US" sz="3200" dirty="0"/>
            </a:br>
            <a:r>
              <a:rPr lang="en-US" sz="3200" dirty="0"/>
              <a:t>If we </a:t>
            </a:r>
            <a:r>
              <a:rPr lang="en-US" sz="3200" dirty="0" err="1"/>
              <a:t>gotta</a:t>
            </a:r>
            <a:r>
              <a:rPr lang="en-US" sz="3200" dirty="0"/>
              <a:t> start sometime I say now</a:t>
            </a:r>
            <a:br>
              <a:rPr lang="en-US" sz="3200" dirty="0"/>
            </a:br>
            <a:r>
              <a:rPr lang="en-US" sz="3200" dirty="0"/>
              <a:t>Through the fog there is hope in the distance</a:t>
            </a:r>
            <a:br>
              <a:rPr lang="en-US" sz="3200" dirty="0"/>
            </a:br>
            <a:r>
              <a:rPr lang="en-US" sz="3200" dirty="0"/>
              <a:t>From cathedrals to third world missions</a:t>
            </a:r>
            <a:br>
              <a:rPr lang="en-US" sz="3200" dirty="0"/>
            </a:br>
            <a:r>
              <a:rPr lang="en-US" sz="3200" dirty="0"/>
              <a:t>Love will fall to the earth like a crashing wave</a:t>
            </a:r>
          </a:p>
        </p:txBody>
      </p:sp>
    </p:spTree>
    <p:extLst>
      <p:ext uri="{BB962C8B-B14F-4D97-AF65-F5344CB8AC3E}">
        <p14:creationId xmlns:p14="http://schemas.microsoft.com/office/powerpoint/2010/main" val="123897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864" y="1147313"/>
            <a:ext cx="9448800" cy="3981571"/>
          </a:xfrm>
        </p:spPr>
        <p:txBody>
          <a:bodyPr>
            <a:noAutofit/>
          </a:bodyPr>
          <a:lstStyle/>
          <a:p>
            <a:r>
              <a:rPr lang="en-US" sz="3200" dirty="0"/>
              <a:t>Tonight's the night</a:t>
            </a:r>
            <a:br>
              <a:rPr lang="en-US" sz="3200" dirty="0"/>
            </a:br>
            <a:r>
              <a:rPr lang="en-US" sz="3200" dirty="0"/>
              <a:t>For the sinners and the saints</a:t>
            </a:r>
            <a:br>
              <a:rPr lang="en-US" sz="3200" dirty="0"/>
            </a:br>
            <a:r>
              <a:rPr lang="en-US" sz="3200" dirty="0"/>
              <a:t>Two worlds collide in a beautiful display</a:t>
            </a:r>
            <a:br>
              <a:rPr lang="en-US" sz="3200" dirty="0"/>
            </a:br>
            <a:r>
              <a:rPr lang="en-US" sz="3200" dirty="0"/>
              <a:t>It's all love tonight</a:t>
            </a:r>
            <a:br>
              <a:rPr lang="en-US" sz="3200" dirty="0"/>
            </a:br>
            <a:r>
              <a:rPr lang="en-US" sz="3200" dirty="0"/>
              <a:t>When we step across the line</a:t>
            </a:r>
            <a:br>
              <a:rPr lang="en-US" sz="3200" dirty="0"/>
            </a:br>
            <a:r>
              <a:rPr lang="en-US" sz="3200" dirty="0"/>
              <a:t>We can sail across the sea</a:t>
            </a:r>
            <a:br>
              <a:rPr lang="en-US" sz="3200" dirty="0"/>
            </a:br>
            <a:r>
              <a:rPr lang="en-US" sz="3200" dirty="0"/>
              <a:t>To a city with one king</a:t>
            </a:r>
            <a:br>
              <a:rPr lang="en-US" sz="3200" dirty="0"/>
            </a:br>
            <a:r>
              <a:rPr lang="en-US" sz="3200" dirty="0"/>
              <a:t>A city on our knees</a:t>
            </a:r>
            <a:br>
              <a:rPr lang="en-US" sz="3200" dirty="0"/>
            </a:br>
            <a:r>
              <a:rPr lang="en-US" sz="3200" dirty="0"/>
              <a:t>A city on our knees</a:t>
            </a:r>
            <a:br>
              <a:rPr lang="en-US" sz="3200" dirty="0"/>
            </a:br>
            <a:r>
              <a:rPr lang="en-US" sz="3200" dirty="0"/>
              <a:t>Oh-oh-oh</a:t>
            </a:r>
          </a:p>
        </p:txBody>
      </p:sp>
    </p:spTree>
    <p:extLst>
      <p:ext uri="{BB962C8B-B14F-4D97-AF65-F5344CB8AC3E}">
        <p14:creationId xmlns:p14="http://schemas.microsoft.com/office/powerpoint/2010/main" val="174967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192" y="785004"/>
            <a:ext cx="9448800" cy="3981571"/>
          </a:xfrm>
        </p:spPr>
        <p:txBody>
          <a:bodyPr>
            <a:noAutofit/>
          </a:bodyPr>
          <a:lstStyle/>
          <a:p>
            <a:r>
              <a:rPr lang="en-US" sz="3200" dirty="0"/>
              <a:t>Tonight couldn't last forever</a:t>
            </a:r>
            <a:br>
              <a:rPr lang="en-US" sz="3200" dirty="0"/>
            </a:br>
            <a:r>
              <a:rPr lang="en-US" sz="3200" dirty="0"/>
              <a:t>We are one choice from together</a:t>
            </a:r>
            <a:br>
              <a:rPr lang="en-US" sz="3200" dirty="0"/>
            </a:br>
            <a:r>
              <a:rPr lang="en-US" sz="3200" dirty="0"/>
              <a:t>Tonight couldn't last forever</a:t>
            </a:r>
            <a:br>
              <a:rPr lang="en-US" sz="3200" dirty="0"/>
            </a:br>
            <a:r>
              <a:rPr lang="en-US" sz="3200" dirty="0"/>
              <a:t>Ooh</a:t>
            </a:r>
            <a:br>
              <a:rPr lang="en-US" sz="3200" dirty="0"/>
            </a:br>
            <a:r>
              <a:rPr lang="en-US" sz="3200" dirty="0"/>
              <a:t>Tonight couldn't last forever</a:t>
            </a:r>
            <a:br>
              <a:rPr lang="en-US" sz="3200" dirty="0"/>
            </a:br>
            <a:r>
              <a:rPr lang="en-US" sz="3200" dirty="0"/>
              <a:t>We are one choice from together</a:t>
            </a:r>
            <a:br>
              <a:rPr lang="en-US" sz="3200" dirty="0"/>
            </a:br>
            <a:r>
              <a:rPr lang="en-US" sz="3200" dirty="0"/>
              <a:t>As family</a:t>
            </a:r>
            <a:br>
              <a:rPr lang="en-US" sz="3200" dirty="0"/>
            </a:br>
            <a:r>
              <a:rPr lang="en-US" sz="3200" dirty="0"/>
              <a:t>We're family</a:t>
            </a:r>
            <a:br>
              <a:rPr lang="en-US" sz="3200" dirty="0"/>
            </a:br>
            <a:r>
              <a:rPr lang="en-US" sz="3200" dirty="0"/>
              <a:t>Oh Tonight couldn't last forever</a:t>
            </a:r>
            <a:br>
              <a:rPr lang="en-US" sz="3200" dirty="0"/>
            </a:br>
            <a:r>
              <a:rPr lang="en-US" sz="3200" dirty="0"/>
              <a:t>We are one choice from together</a:t>
            </a:r>
            <a:br>
              <a:rPr lang="en-US" sz="3200" dirty="0"/>
            </a:br>
            <a:r>
              <a:rPr lang="en-US" sz="3200" dirty="0"/>
              <a:t>You and me</a:t>
            </a:r>
            <a:br>
              <a:rPr lang="en-US" sz="3200" dirty="0"/>
            </a:br>
            <a:r>
              <a:rPr lang="en-US" sz="3200" dirty="0" err="1"/>
              <a:t>Ya</a:t>
            </a:r>
            <a:r>
              <a:rPr lang="en-US" sz="3200" dirty="0"/>
              <a:t>, you and me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0066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818" y="983410"/>
            <a:ext cx="9448800" cy="3981571"/>
          </a:xfrm>
        </p:spPr>
        <p:txBody>
          <a:bodyPr>
            <a:noAutofit/>
          </a:bodyPr>
          <a:lstStyle/>
          <a:p>
            <a:r>
              <a:rPr lang="en-US" sz="3200" dirty="0"/>
              <a:t>Tonight's the night</a:t>
            </a:r>
            <a:br>
              <a:rPr lang="en-US" sz="3200" dirty="0"/>
            </a:br>
            <a:r>
              <a:rPr lang="en-US" sz="3200" dirty="0"/>
              <a:t>For the sinners and the saints</a:t>
            </a:r>
            <a:br>
              <a:rPr lang="en-US" sz="3200" dirty="0"/>
            </a:br>
            <a:r>
              <a:rPr lang="en-US" sz="3200" dirty="0"/>
              <a:t>Two worlds collide</a:t>
            </a:r>
            <a:br>
              <a:rPr lang="en-US" sz="3200" dirty="0"/>
            </a:br>
            <a:r>
              <a:rPr lang="en-US" sz="3200" dirty="0"/>
              <a:t>In a glorious display</a:t>
            </a:r>
            <a:br>
              <a:rPr lang="en-US" sz="3200" dirty="0"/>
            </a:br>
            <a:r>
              <a:rPr lang="en-US" sz="3200" dirty="0" err="1"/>
              <a:t>Cuz</a:t>
            </a:r>
            <a:r>
              <a:rPr lang="en-US" sz="3200" dirty="0"/>
              <a:t> its all love tonight</a:t>
            </a:r>
            <a:br>
              <a:rPr lang="en-US" sz="3200" dirty="0"/>
            </a:br>
            <a:r>
              <a:rPr lang="en-US" sz="3200" dirty="0"/>
              <a:t>When we step across the line</a:t>
            </a:r>
            <a:br>
              <a:rPr lang="en-US" sz="3200" dirty="0"/>
            </a:br>
            <a:r>
              <a:rPr lang="en-US" sz="3200" dirty="0"/>
              <a:t>We can sail across the sea</a:t>
            </a:r>
            <a:br>
              <a:rPr lang="en-US" sz="3200" dirty="0"/>
            </a:br>
            <a:r>
              <a:rPr lang="en-US" sz="3200" dirty="0"/>
              <a:t>To a city with one king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628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818" y="854014"/>
            <a:ext cx="9448800" cy="3981571"/>
          </a:xfrm>
        </p:spPr>
        <p:txBody>
          <a:bodyPr>
            <a:noAutofit/>
          </a:bodyPr>
          <a:lstStyle/>
          <a:p>
            <a:r>
              <a:rPr lang="en-US" sz="3200" dirty="0"/>
              <a:t>A city on our knees</a:t>
            </a:r>
            <a:br>
              <a:rPr lang="en-US" sz="3200" dirty="0"/>
            </a:br>
            <a:r>
              <a:rPr lang="en-US" sz="3200" dirty="0"/>
              <a:t>A city on our knees</a:t>
            </a:r>
            <a:br>
              <a:rPr lang="en-US" sz="3200" dirty="0"/>
            </a:br>
            <a:r>
              <a:rPr lang="en-US" sz="3200" dirty="0"/>
              <a:t>Oh </a:t>
            </a:r>
            <a:r>
              <a:rPr lang="en-US" sz="3200" dirty="0" err="1"/>
              <a:t>oh</a:t>
            </a:r>
            <a:r>
              <a:rPr lang="en-US" sz="3200" dirty="0"/>
              <a:t> </a:t>
            </a:r>
            <a:r>
              <a:rPr lang="en-US" sz="3200" dirty="0" err="1"/>
              <a:t>oh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 city on our knees</a:t>
            </a:r>
            <a:br>
              <a:rPr lang="en-US" sz="3200" dirty="0"/>
            </a:br>
            <a:r>
              <a:rPr lang="en-US" sz="3200" dirty="0"/>
              <a:t>A city on our knees</a:t>
            </a:r>
            <a:br>
              <a:rPr lang="en-US" sz="3200" dirty="0"/>
            </a:br>
            <a:r>
              <a:rPr lang="en-US" sz="3200" dirty="0"/>
              <a:t>Oh </a:t>
            </a:r>
            <a:r>
              <a:rPr lang="en-US" sz="3200" dirty="0" err="1"/>
              <a:t>oh</a:t>
            </a:r>
            <a:r>
              <a:rPr lang="en-US" sz="3200" dirty="0"/>
              <a:t> </a:t>
            </a:r>
            <a:r>
              <a:rPr lang="en-US" sz="3200" dirty="0" err="1" smtClean="0"/>
              <a:t>oh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If we </a:t>
            </a:r>
            <a:r>
              <a:rPr lang="en-US" sz="3200" dirty="0" err="1"/>
              <a:t>gotta</a:t>
            </a:r>
            <a:r>
              <a:rPr lang="en-US" sz="3200" dirty="0"/>
              <a:t> start somewhere why not here</a:t>
            </a:r>
            <a:br>
              <a:rPr lang="en-US" sz="3200" dirty="0"/>
            </a:br>
            <a:r>
              <a:rPr lang="en-US" sz="3200" dirty="0"/>
              <a:t>If we </a:t>
            </a:r>
            <a:r>
              <a:rPr lang="en-US" sz="3200" dirty="0" err="1"/>
              <a:t>gotta</a:t>
            </a:r>
            <a:r>
              <a:rPr lang="en-US" sz="3200" dirty="0"/>
              <a:t> start sometime why not now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37707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</TotalTime>
  <Words>34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Mathias</dc:creator>
  <cp:lastModifiedBy>admin</cp:lastModifiedBy>
  <cp:revision>2</cp:revision>
  <dcterms:created xsi:type="dcterms:W3CDTF">2016-06-18T18:58:12Z</dcterms:created>
  <dcterms:modified xsi:type="dcterms:W3CDTF">2016-06-20T16:57:34Z</dcterms:modified>
</cp:coreProperties>
</file>