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9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4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4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0821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41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6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85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42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4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2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8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6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6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3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5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5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3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10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054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Come </a:t>
            </a:r>
            <a:r>
              <a:rPr lang="en-US" sz="3200" b="1" dirty="0"/>
              <a:t>bless the Lord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All ye servants of the Lord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Who stand by night in the house of the Lord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Lift up your hands in the holy place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And bless the Lord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And bless the Lord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054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/>
          </a:p>
          <a:p>
            <a:pPr algn="ctr"/>
            <a:r>
              <a:rPr lang="en-US" sz="3200" b="1" smtClean="0"/>
              <a:t>He </a:t>
            </a:r>
            <a:r>
              <a:rPr lang="en-US" sz="3200" b="1"/>
              <a:t>lifted me up from the miry clay</a:t>
            </a:r>
            <a:r>
              <a:rPr lang="en-US" sz="3200"/>
              <a:t/>
            </a:r>
            <a:br>
              <a:rPr lang="en-US" sz="3200"/>
            </a:br>
            <a:r>
              <a:rPr lang="en-US" sz="3200" b="1"/>
              <a:t>He set my feet on the Rock to stay</a:t>
            </a:r>
            <a:r>
              <a:rPr lang="en-US" sz="3200"/>
              <a:t/>
            </a:r>
            <a:br>
              <a:rPr lang="en-US" sz="3200"/>
            </a:br>
            <a:r>
              <a:rPr lang="en-US" sz="3200" b="1"/>
              <a:t>He put a song in my heart today</a:t>
            </a:r>
            <a:r>
              <a:rPr lang="en-US" sz="3200"/>
              <a:t/>
            </a:r>
            <a:br>
              <a:rPr lang="en-US" sz="3200"/>
            </a:br>
            <a:r>
              <a:rPr lang="en-US" sz="3200" b="1"/>
              <a:t>A song of praise a song of praise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 b="1"/>
              <a:t>O taste and see that the Lord is good</a:t>
            </a:r>
            <a:r>
              <a:rPr lang="en-US" sz="3200"/>
              <a:t/>
            </a:r>
            <a:br>
              <a:rPr lang="en-US" sz="3200"/>
            </a:br>
            <a:r>
              <a:rPr lang="en-US" sz="3200" b="1"/>
              <a:t>Blessed is the man who trusts in Him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91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5959523"/>
          </a:xfrm>
        </p:spPr>
        <p:txBody>
          <a:bodyPr/>
          <a:lstStyle/>
          <a:p>
            <a:pPr marL="109728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Muhjpg;Nghk</a:t>
            </a:r>
            <a:r>
              <a:rPr lang="en-US" sz="3200" b="1" dirty="0">
                <a:latin typeface="Bamini" pitchFamily="2" charset="0"/>
              </a:rPr>
              <a:t>;…..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uh[id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uhf;fhyj;jpy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epw;Fk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CopaNu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iffis</a:t>
            </a:r>
            <a:r>
              <a:rPr lang="en-US" sz="3200" b="1" dirty="0">
                <a:latin typeface="Bamini" pitchFamily="2" charset="0"/>
              </a:rPr>
              <a:t>….. </a:t>
            </a:r>
            <a:r>
              <a:rPr lang="en-US" sz="3200" b="1" dirty="0" err="1">
                <a:latin typeface="Bamini" pitchFamily="2" charset="0"/>
              </a:rPr>
              <a:t>caHj;jp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Neuha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Muhjpg;Nghk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uh[id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Urpj;Jg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ghUq;fs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ey;ytH</a:t>
            </a:r>
            <a:r>
              <a:rPr lang="en-US" sz="3200" b="1" dirty="0">
                <a:latin typeface="Bamini" pitchFamily="2" charset="0"/>
              </a:rPr>
              <a:t> (3)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5959523"/>
          </a:xfrm>
        </p:spPr>
        <p:txBody>
          <a:bodyPr/>
          <a:lstStyle/>
          <a:p>
            <a:pPr marL="109728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Muhjpg;Nghk</a:t>
            </a:r>
            <a:r>
              <a:rPr lang="en-US" sz="3200" b="1" dirty="0">
                <a:latin typeface="Bamini" pitchFamily="2" charset="0"/>
              </a:rPr>
              <a:t>;…..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uh[id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Jhf;fpnaLj;jhH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Nrw;wpdpd;Nw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cWjpg;gLj;jpdhH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fd;kiyNky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GJg;ghl;il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ehtpy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je;jhH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ghbLNtd</a:t>
            </a:r>
            <a:r>
              <a:rPr lang="en-US" sz="3200" b="1" dirty="0">
                <a:latin typeface="Bamini" pitchFamily="2" charset="0"/>
              </a:rPr>
              <a:t>; (2)</a:t>
            </a:r>
          </a:p>
        </p:txBody>
      </p:sp>
    </p:spTree>
    <p:extLst>
      <p:ext uri="{BB962C8B-B14F-4D97-AF65-F5344CB8AC3E}">
        <p14:creationId xmlns:p14="http://schemas.microsoft.com/office/powerpoint/2010/main" val="79850972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67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27</cp:revision>
  <dcterms:created xsi:type="dcterms:W3CDTF">2014-06-05T16:47:32Z</dcterms:created>
  <dcterms:modified xsi:type="dcterms:W3CDTF">2016-07-09T17:38:43Z</dcterms:modified>
</cp:coreProperties>
</file>