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5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1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421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02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2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6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6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9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7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5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9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Prassaname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gpurd;dNk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te;jpLNj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ek;iknay;yhk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jyj;jpy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LNj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prassaname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vanthiduthae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namaiyellam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sthalathil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mooduthae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ju;fs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ek;ik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Rw;wpYk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epw;fpwhu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thoothargal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Sutrilum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nirkirar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J}a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d;W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ekf;Fs;Ns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te;jpLNj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Namakulae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vanthiduthae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thdj;jpd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fNk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d;W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ekf;Fs;Ns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topANj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/>
              <a:t>Vanathin</a:t>
            </a:r>
            <a:r>
              <a:rPr lang="en-US" sz="3200" b="1" dirty="0"/>
              <a:t> </a:t>
            </a:r>
            <a:r>
              <a:rPr lang="en-US" sz="3200" b="1" dirty="0" err="1"/>
              <a:t>abhisegamae</a:t>
            </a:r>
            <a:r>
              <a:rPr lang="en-US" sz="3200" b="1" dirty="0"/>
              <a:t> </a:t>
            </a:r>
            <a:r>
              <a:rPr lang="en-US" sz="3200" b="1" dirty="0" err="1"/>
              <a:t>indru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 err="1"/>
              <a:t>nirambhi</a:t>
            </a:r>
            <a:r>
              <a:rPr lang="en-US" sz="3200" b="1" dirty="0"/>
              <a:t> </a:t>
            </a:r>
            <a:r>
              <a:rPr lang="en-US" sz="3200" b="1" dirty="0" err="1"/>
              <a:t>valiyuthae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</TotalTime>
  <Words>140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37</cp:revision>
  <dcterms:created xsi:type="dcterms:W3CDTF">2014-06-05T16:47:32Z</dcterms:created>
  <dcterms:modified xsi:type="dcterms:W3CDTF">2022-10-26T17:14:26Z</dcterms:modified>
</cp:coreProperties>
</file>