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01-11-2023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01-11-2023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01-11-2023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01-11-2023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01-11-2023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01-11-2023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01-11-2023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01-11-2023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01-11-2023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01-11-2023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01-11-2023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01-11-2023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01-11-2023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01-11-2023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01-11-2023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01-11-2023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01-11-2023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01-11-2023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தேவாட்டுக் குட்டியே வாழ்த்திடுவோம்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சாலேமின் ராஜனை ஆராதித்திப்போம் (2)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Latha" panose="020B0604020202020204" pitchFamily="34" charset="0"/>
            </a:endParaRPr>
          </a:p>
          <a:p>
            <a:pPr algn="ctr"/>
            <a:r>
              <a:rPr lang="fi-FI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Devatukuttiyae vaalthiduvom</a:t>
            </a:r>
            <a:br>
              <a:rPr lang="fi-FI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i-FI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Salomin rajanai aarathiththipom (2)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N" sz="3200" b="1" dirty="0">
              <a:latin typeface="Latha" panose="020B0604020202020204" pitchFamily="34" charset="0"/>
              <a:cs typeface="Lath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பரிசுத்தர் பரிசுத்தர் யேசுவே (4)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பாத்திரர் ஸ்தோத்திரம் ஞானம் மகிமையும்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துதி கனமும் வல்லமை பெலனும் ஏற்றுக்கொள்ள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Parisuthar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parisuthar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yesuvae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(4)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Paathirar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sthothiram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gyanam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magimaiyum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Thuthi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kanamum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vallamai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belanum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ethukolla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54137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ஆகாயம் பூமிக்கு மீதே உயர்ந்தது போல்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தம் கிருபை எனக்கும் பெரியது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மேற்கிற்கும் கிழக்கிற்கும் எவ்வளவு தூரமோ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அவ்வளவாய் பாவங்கள் நம்மை விட்டு அகற்றினார் – பரிசுத்தர்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Aagayam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boomiku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meethae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uyarnthathu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poel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kirubai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enakum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periyathu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Merkirkum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kilakirkum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evalavu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thooramo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Avalavaai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paavangal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namai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vithu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agathrinaaer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Parisuthar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19289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தகப்பன் தன் பிள்ளைக்கு இரங்கும் போல்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தாய் தன் பிள்ளையை கொஞ்சும் போல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 தேவன் என்னையும் நேசித்தாரே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தள்ளாமல் தம் மகனாய் ஏற்றாரே – பரிசுத்தர்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Thagappan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than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pillaiku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irangum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poel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than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pillaiyai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konjum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poela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devan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ennaiyum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nesithaarae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Thalaamal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maganaai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yethraarae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Parisutharv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77299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தண்ணீரை நான் கடக்கும் போது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வெள்ளம் என்மேல் புரளுவதில்லையே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தீயின் மீதாய் நான் நடந்தாலும்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அக்கினியால் எரிந்து போவதில்லையே – பரிசுத்தர்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Thaneerai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naan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kadakum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pothu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Vellam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enmael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puraluvathilaiyae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Theeyin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meethaai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naan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nadanthaalum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Akiniyaal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erinuthu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povathilaiyae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Parisuthar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53671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ஏன் என்றால்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 தேவன் இஸ்ரவேலின் பரிசுத்தர்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யெகோவாவாம் எந்தன் இரட்ச்சகர்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Yaen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endraal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devan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isravaeliin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parisuthar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Yehovavam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enthan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iratchagar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86466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பாத்திரர் ஸ்தோத்திரம் ஞானம் மகிமையும்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துதி கனமும் வல்லமை பெலனும் ஏற்றுக்கொள்ள – தேவாட்டுக்குட்டியை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Paathirar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sthothiram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gyanam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magimaiyum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Thuthi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kanamum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vallamai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belanum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ethrukolla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Deva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attukuttiyae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1363893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749</TotalTime>
  <Words>232</Words>
  <Application>Microsoft Office PowerPoint</Application>
  <PresentationFormat>Widescreen</PresentationFormat>
  <Paragraphs>33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Century Gothic</vt:lpstr>
      <vt:lpstr>Latha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618</cp:revision>
  <dcterms:created xsi:type="dcterms:W3CDTF">2023-03-13T17:37:04Z</dcterms:created>
  <dcterms:modified xsi:type="dcterms:W3CDTF">2023-11-01T01:32:58Z</dcterms:modified>
</cp:coreProperties>
</file>