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5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5789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7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72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06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9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6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859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2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C74-06E7-48C9-9BBD-1FAEF83CD253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49A2-E4B6-400B-B8DF-2DE8EF1D3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20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nfhLj;jPH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epidj;jPH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ghj;jpuNdh</a:t>
            </a:r>
            <a:r>
              <a:rPr lang="en-US" sz="3200" b="1" dirty="0">
                <a:latin typeface="Bamini" pitchFamily="2" charset="0"/>
              </a:rPr>
              <a:t> ,J </a:t>
            </a:r>
            <a:r>
              <a:rPr lang="en-US" sz="3200" b="1" dirty="0" err="1">
                <a:latin typeface="Bamini" pitchFamily="2" charset="0"/>
              </a:rPr>
              <a:t>cz;ikNah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vd;Nky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md;G</a:t>
            </a:r>
            <a:r>
              <a:rPr lang="en-US" sz="3200" b="1" dirty="0">
                <a:latin typeface="Bamini" pitchFamily="2" charset="0"/>
              </a:rPr>
              <a:t> $</a:t>
            </a:r>
            <a:r>
              <a:rPr lang="en-US" sz="3200" b="1" dirty="0" err="1" smtClean="0">
                <a:latin typeface="Bamini" pitchFamily="2" charset="0"/>
              </a:rPr>
              <a:t>He;jPH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lvl="0" algn="r"/>
            <a:r>
              <a:rPr lang="en-US" sz="3200" b="1" dirty="0" smtClean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nfhLj;jPH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>
                <a:latin typeface="Bamini" pitchFamily="2" charset="0"/>
              </a:rPr>
              <a:t>J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miof;fpwhH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nrtp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nfhLj;jPH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rHt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kfpikapd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fHj;jH</a:t>
            </a: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mioj;jPNu</a:t>
            </a:r>
            <a:r>
              <a:rPr lang="en-US" sz="3200" b="1" dirty="0">
                <a:latin typeface="Bamini" pitchFamily="2" charset="0"/>
              </a:rPr>
              <a:t> (3)</a:t>
            </a:r>
          </a:p>
          <a:p>
            <a:pPr mar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Bamini" pitchFamily="2" charset="0"/>
              </a:rPr>
              <a:t>,J </a:t>
            </a: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0" indent="0" algn="ctr">
              <a:buNone/>
            </a:pP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ez;gd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miof;fpwhH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4360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</TotalTime>
  <Words>106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49</cp:revision>
  <dcterms:created xsi:type="dcterms:W3CDTF">2014-06-22T16:50:13Z</dcterms:created>
  <dcterms:modified xsi:type="dcterms:W3CDTF">2016-09-14T16:17:42Z</dcterms:modified>
</cp:coreProperties>
</file>