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jhfk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2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grpAk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pasiyum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Vunavum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xj;jhir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Othaasai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0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vjpu;fhyk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vjpu;ghu;g;G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</a:t>
            </a:r>
            <a:r>
              <a:rPr lang="en-US" sz="3200" b="1" dirty="0" err="1">
                <a:latin typeface="Bamini" pitchFamily="2" charset="0"/>
              </a:rPr>
              <a:t>Nd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Ethirkalam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Ethirpaarpu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50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mu;g;gzpg;Ngd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d;Nw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Nritf;nfd;Nw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Arpanipaen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saevaikendrae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1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6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epug;gpLNk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d;Nw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MtpahNy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462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</TotalTime>
  <Words>45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129</cp:revision>
  <dcterms:created xsi:type="dcterms:W3CDTF">2014-06-05T16:47:32Z</dcterms:created>
  <dcterms:modified xsi:type="dcterms:W3CDTF">2018-10-19T14:39:19Z</dcterms:modified>
</cp:coreProperties>
</file>