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எல்லாம் இயேசுவை எனக்கெல்லா மேசுவை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தொல்லைமிகு மிவ்வுலகில் தோழர் யேசுவை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13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ஆயனும் சகாயனும் நேயனும் உபாயனும்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நாயனும் எனக்கன்பான ஞானமண வாளனும்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148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தந்தைதாய் இனம்ஜனம் பந்துளோர் சிநேகிதர்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சந்தோட சகலயோக சம்பூரண பாக்யமும்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853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கவலையில் ஆறுதலும் கங்குலிலென் ஜோதியும்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கஷ்டநோய்ப் படுக்கையிலே கைகண்ட அவிழ்தமும்</a:t>
            </a: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181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போதகப் பிதாவுமென் போக்கினில் வரத்தினில்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ஆதரவு செய்திடுங் கூட்டாளியுமென் தோழனும்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964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அணியும் ஆபரணமும் ஆஸ்தியும் சம்பாத்யமும்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பிணையாளியும் மீட்பருமென் பிரிய மத்தியஸ்தனும்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722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ஆன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ஜீவ அப்பமும் ஆவலுமென காவலும்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ஞானகீதமும் சதுரும் நாட்டமும் கொண்டாட்டமும்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16421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809</TotalTime>
  <Words>65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772</cp:revision>
  <dcterms:created xsi:type="dcterms:W3CDTF">2023-03-13T17:37:04Z</dcterms:created>
  <dcterms:modified xsi:type="dcterms:W3CDTF">2023-11-23T17:21:18Z</dcterms:modified>
</cp:coreProperties>
</file>