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1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8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454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54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06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0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7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0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3349-1731-4412-B676-BCDEF2599821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7AC6-85C6-4942-A2D7-189EB9BF3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7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4648200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vdf;nfy;yh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NkRit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err="1">
                <a:latin typeface="Bamini" pitchFamily="2" charset="0"/>
              </a:rPr>
              <a:t>njhy;iykpF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kpt;Tyfpy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Njhou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NaRit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MaDk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rfhaDk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NeaDk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cghaDk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ehaDk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vdf;fd;ghd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Qhdkz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thsDk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je;ijjha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dk</a:t>
            </a:r>
            <a:r>
              <a:rPr lang="en-US" sz="3200" b="1" dirty="0">
                <a:latin typeface="Bamini" pitchFamily="2" charset="0"/>
              </a:rPr>
              <a:t>;[</a:t>
            </a:r>
            <a:r>
              <a:rPr lang="en-US" sz="3200" b="1" dirty="0" err="1">
                <a:latin typeface="Bamini" pitchFamily="2" charset="0"/>
              </a:rPr>
              <a:t>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ge;JNshu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rpNefpju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re;Njhl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rfyNahf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rk;G+uz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ghf;aKk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ftiyapy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MWjYk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fq;Fypnyd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hjpAk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f\;</a:t>
            </a:r>
            <a:r>
              <a:rPr lang="en-US" sz="3200" b="1" dirty="0" err="1">
                <a:latin typeface="Bamini" pitchFamily="2" charset="0"/>
              </a:rPr>
              <a:t>lNeha;g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gLf;ifapNy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iffz;l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mtpo;jKk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Nghjfg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gpjhTnkd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tuj;jpdpy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MjuT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nra;jpLq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l;lhspAnkd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NjhoDk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mzpAk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MguzKk</a:t>
            </a:r>
            <a:r>
              <a:rPr lang="en-US" sz="3200" b="1" dirty="0">
                <a:latin typeface="Bamini" pitchFamily="2" charset="0"/>
              </a:rPr>
              <a:t>; M];</a:t>
            </a:r>
            <a:r>
              <a:rPr lang="en-US" sz="3200" b="1" dirty="0" err="1">
                <a:latin typeface="Bamini" pitchFamily="2" charset="0"/>
              </a:rPr>
              <a:t>jpAk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rk;ghj;aKk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gpizahspAk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kPl;gUnkd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kj;jpa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jDk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194560"/>
            <a:ext cx="9067800" cy="40690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mg;gKk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MtYnkd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fhtYk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QhdfPjKk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ehl;lKk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nfhz;lhl;lKk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</TotalTime>
  <Words>111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16</cp:revision>
  <dcterms:created xsi:type="dcterms:W3CDTF">2014-06-05T16:55:48Z</dcterms:created>
  <dcterms:modified xsi:type="dcterms:W3CDTF">2017-08-12T16:32:26Z</dcterms:modified>
</cp:coreProperties>
</file>