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vy;yhtw;wpYk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Nkyhdtu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vy;NyhupYk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ngupatu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rfytw;iwAk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rpU</a:t>
            </a:r>
            <a:r>
              <a:rPr lang="en-US" sz="3200" b="1" dirty="0">
                <a:latin typeface="Bamini" pitchFamily="2" charset="0"/>
              </a:rPr>
              <a:t>\;</a:t>
            </a:r>
            <a:r>
              <a:rPr lang="en-US" sz="3200" b="1" dirty="0" err="1">
                <a:latin typeface="Bamini" pitchFamily="2" charset="0"/>
              </a:rPr>
              <a:t>bj;jtu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ru;tj;jpy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cau;e;jtu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Ellavatrilum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Mellanavar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ellorilum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Periyavar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Sagalavatraiyum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Shrishtithavar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uyarnthavar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940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NtnwhU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nja;tk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y;iy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khj;wNk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gupRj;jNu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/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Mathramey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Parisutharey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457200" y="762000"/>
            <a:ext cx="9601200" cy="6096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xUtUk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Nru</a:t>
            </a:r>
            <a:r>
              <a:rPr lang="en-US" sz="3200" b="1" dirty="0">
                <a:latin typeface="Bamini" pitchFamily="2" charset="0"/>
              </a:rPr>
              <a:t> $</a:t>
            </a:r>
            <a:r>
              <a:rPr lang="en-US" sz="3200" b="1" dirty="0" err="1">
                <a:latin typeface="Bamini" pitchFamily="2" charset="0"/>
              </a:rPr>
              <a:t>lhj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xspapy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nra;gtNu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nja;tk</a:t>
            </a:r>
            <a:r>
              <a:rPr lang="en-US" sz="3200" b="1" dirty="0">
                <a:latin typeface="Bamini" pitchFamily="2" charset="0"/>
              </a:rPr>
              <a:t>;-2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khj;wNk-2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gupRj;jNu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Oruvarum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sera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Vaasam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Seibavarey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Deivam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Mathramey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Parisutharey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37</TotalTime>
  <Words>19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39</cp:revision>
  <dcterms:created xsi:type="dcterms:W3CDTF">2014-06-24T15:50:24Z</dcterms:created>
  <dcterms:modified xsi:type="dcterms:W3CDTF">2019-02-26T15:54:01Z</dcterms:modified>
</cp:coreProperties>
</file>