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837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7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61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3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2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1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8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Eternal 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 you never change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Eternal 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you never fail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Jehovah Elohim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God of all creation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whose words cannot be broken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Self-Existing, Mighty Warrior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Uncreated Lord of all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Eternal 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You never change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Eternal 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You never fail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4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Jehovah, Elohim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God of all creation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whose words cannot be broken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Self-Existing, Mighty Warrior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Uncreated Lord of all - Elohim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5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Eternal 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You never change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Eternal 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You never fail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1339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119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32</cp:revision>
  <dcterms:created xsi:type="dcterms:W3CDTF">2014-06-03T15:40:16Z</dcterms:created>
  <dcterms:modified xsi:type="dcterms:W3CDTF">2023-12-29T01:50:29Z</dcterms:modified>
</cp:coreProperties>
</file>