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ஆத்துமாவே என் உள்ளமே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கர்த்தரை ஸ்தோத்தரி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ஆத்துமாவே என் உள்ளமே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நாமத்தை ஸ்தோத்தரி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ஆத்துமாவே என் உள்ளமே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செய்த நன்மை உதவிகளை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மறவாதே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பரிசுத்தர் மகத்துவர்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ஆத்மாவே நேசரே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ஆத்துமாவே என் உள்ளமே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வியாதியை எல்லாம் குணமாக்கினார்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கர்த்தரை ஸ்தோத்தரி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அவரைப் போற்றுவோம் புகழுவோம்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நல்லவர்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ஆத்துமாவே என் உள்ளமே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799</TotalTime>
  <Words>63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755</cp:revision>
  <dcterms:created xsi:type="dcterms:W3CDTF">2023-03-13T17:37:04Z</dcterms:created>
  <dcterms:modified xsi:type="dcterms:W3CDTF">2023-12-03T02:49:37Z</dcterms:modified>
</cp:coreProperties>
</file>