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நீதியை வெளிச்சத்தைப் போலாக்குவீர்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நியாயத்தை பட்டப்பகல் போலாக்குவீர்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Neethiyai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Velichathai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Polaakkuveer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Nyayathai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Pattapagal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Polaakkuveer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உமக்காய் காத்திருப்பேன்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உம்மையே பற்றிக்கொள்ளுவேன்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வார்த்தையால் திருப்தியாவேன்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 சமூகத்தில் அகமகிழ்வேன்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Umakkaai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Kathirupaen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Patrikolluvaen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Vaarthaiyaal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Thirupthiaavaen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Samugathil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Agamagizhvaen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இயேசையா (3) - என் நீதி நீர்தானைய்யா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யெகோவா சிட்கேனு நீர்தானைய்யா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எங்கள் நீதி தெய்வம் நீர்தானைய்யா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Yessaiya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(3) -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Neerthannaiya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Yegova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Shitkenu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Neerthannaiya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Deivam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Neerthannaiya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துன்மார்க்கரின் செல்வ திரட்சியைப் பார்க்கிலும்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நீதிமான் என்னுடைய கொஞ்சம் நல்லது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நிரந்தர சுதந்திரம் இது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கர்த்தர் எனக்கு நீர் தந்தது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நித்தம் பெருகும் கிருபை கொண்டது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கர்த்தர் எனக்கு நீர் தந்தது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Thunmaargarin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Selva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Thritchaiyai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Paarkilum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Neethimaan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Ennudaiya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Konjam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Nallathu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Niranthara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Suthantharam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Niththam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Perugum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Kirubai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Kondathu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Thanthathu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ஆபத்து காலத்தில் வெட்கம் அடைவதில்லை நான்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பஞ்ச காலத்திலும் என்னை திருப்தியாக்குவீர்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கர்த்தரே தாங்குகிறீர் என்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பாதையிலே நோக்கமாயுள்ளீர்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வழிகள் ஒன்றும் பிசகுவதில்லை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அடியை உறுதிப்படுத்துகிறீர் – என்னை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Aabathu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Kaalathil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Vetkkam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Adaivathillai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Panjakaalathil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Thirupthiaakuveer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Karthare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Thangugireer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Paadhayil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Nokkamaiulleer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Vazhigal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Pisaguvathillai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Uruthi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Paduthugireer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2998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நன்பகல் மட்டும் அதிகமதிகமாய்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பிரகாசிக்கும் சூரியன் போல்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பாதைகள் எல்லாம் அதிகமதிகமாய்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பிரகாசிக்க செய்பவர் நீர்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யெகோவா சிட்கேனு நீர்தானைய்யா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எங்கள் நீதி தெய்வம் நீர்தானைய்யா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Nanpagal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Mattum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Athigaathigamaai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Prakasikuum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sooriyan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paathaigal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athigathigamaai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Pragasikka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Seibavar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Yegova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Shitkenu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Neerthannaiya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Deivam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Neerthannaiya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12015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9</TotalTime>
  <Words>245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28</cp:revision>
  <dcterms:created xsi:type="dcterms:W3CDTF">2023-03-13T17:37:04Z</dcterms:created>
  <dcterms:modified xsi:type="dcterms:W3CDTF">2023-12-13T18:01:12Z</dcterms:modified>
</cp:coreProperties>
</file>