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நிலைமை நன்றாய் அறிந்தவர்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பாவி என்னை அழைத்தவர்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மீறின பின்பும் வெறுக்காதவர்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azhaithavar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Meerinaa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pinbum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verukathavar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உம்மைப்போல் என்னை நேசிக்க ஒருவரும்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நேசித்தவரில் இது 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அன்பை இன்னும் காணவில்லை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Ummaipole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oruvarum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Nesithavaril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kanavillai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விவரிக்க முடியவில்லை வர்ணிக்க வார்த்தையில்லை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அன்பை மட்டும் என்னவென்று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சொல்ல தெரியவில்லை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Vivarika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mudiyavillai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varnika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ennavendru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theriyavillai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தேடி வந்த நேசமே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ஆருயிர் இயேசுவே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அன்பில் ஒன்றே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உண்மை உண்டென்று கண்டேன்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Aaruyir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undenru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kandaen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</TotalTime>
  <Words>105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28</cp:revision>
  <dcterms:created xsi:type="dcterms:W3CDTF">2023-03-13T17:37:04Z</dcterms:created>
  <dcterms:modified xsi:type="dcterms:W3CDTF">2023-12-13T18:12:12Z</dcterms:modified>
</cp:coreProperties>
</file>