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Ninaivellaam Aekkamellaam (</a:t>
            </a: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Key: D</a:t>
            </a:r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endParaRPr lang="fi-FI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epidnty;yhk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Vf;fnky;yhk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thQ;irnay;yhk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Ninaivellaam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aekkamellaam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Vaanjaiyellaam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ck;NkhL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elf;fZNk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ck;NkhL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gofZNk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nra;aNt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md;Ng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capNu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nadakkanumae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palakanumae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seyyavae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anpae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kiof;fhf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fhj;jpUf;Fk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fhj;jpUg;Ngd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fPo;fhw;W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MtYld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vjpu;ghu;j;jpUe;Njd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kioahf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wq;fZNk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KOJk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eidf;fZNk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md;Ng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capNu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1</a:t>
            </a:r>
            <a:r>
              <a:rPr lang="en-US" sz="3200" b="1" dirty="0"/>
              <a:t>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Malaikkaaka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kaaththirukkum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payir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kaaththiruppaen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Geelkaattu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veesum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aavaludan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ethirpaarththirunthaen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Malaiyaaka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iranganumae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nanaikkanumae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anpae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3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jha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vd;Ngd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jdpikapNy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vd;Ngd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rpNdfpjNu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rpwe;jtNu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khu;NghL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mizg;gtNu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kzthl;b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kzthsd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md;Ng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capNu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thakappan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Thanimaiyilae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Sinaekitharae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siranthavarae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maarpodu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annaippavarae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Manavaatti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manavaalan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anpae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6147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</TotalTime>
  <Words>35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40</cp:revision>
  <dcterms:created xsi:type="dcterms:W3CDTF">2014-06-22T16:50:13Z</dcterms:created>
  <dcterms:modified xsi:type="dcterms:W3CDTF">2019-08-19T16:18:40Z</dcterms:modified>
</cp:coreProperties>
</file>