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20-12-2023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20-12-2023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எனக்கொத்தாசை வரும் பர்வதம் நேராய்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கண்களை ஏறெடுப்பேன்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Enakkoththaasai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varum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parvatham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naeraai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kangalai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aeredupaen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வானமும் பூமியும் படைத்த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வல்ல தேவனிடமிருந்தே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என்னுக்கடங்கா நன்மைகள் வருமே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கண்கள் ஏறெடுப்பேன்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Vaanamum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boomiyum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padaiththa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dhaevanidamirundhae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Ennukkadangaa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aeredupaen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மலைகள் பெயர்ந்தகன்றிடினும்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நிலைமாறி புவியகன்றிடினும்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மாறிடுமோ அவர் கிருபை எந்நாளும்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ஆறுதல் எனக்கவரே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Malaigal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peyarnthagandridinum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Nilaimaari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puviyagandridinum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Maaridumoa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Aarudhal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enakkavarae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என் காலை தள்ளாட வொட்டார்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என்னைக் காக்கும் தேவன் உறங்கார்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இஸ்ரவேலைக் காக்கும் நல்தேவன்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இராப்பகல் உறங்காரே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thallaada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vottaar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kaakkum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dhaevan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urangaar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Isravaelai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kaakkum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naldhaevan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Raappakal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urangaarae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வலப்பக்கத்தின் நிழல் அவரே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வழுவாமல் காப்பவர் அவரே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சூரியன் பகலில் சந்திரன் இரவில்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சேதப்படுத்தாதே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Valappakkaththin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nizhal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Vazhuvaamal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kaappavar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Sooriyan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pagalil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chanthiran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iravil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Saedhappaduththaadhae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998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5. எத்தீங்கும் என்னை அணுகாமல்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ஆத்துமாவைக் காக்குமென் தேவன்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போக்கையும் வரத்தையும் பத்திரமாக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காப்பாரே இது முதலாய்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Eththeengum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anugaamal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Aaththumaavai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kaakkumen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dhaevan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Poakkaiyum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varaththaiyum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paththiramaaga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kaappaarae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mudhalaai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31688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9</TotalTime>
  <Words>179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28</cp:revision>
  <dcterms:created xsi:type="dcterms:W3CDTF">2023-03-13T17:37:04Z</dcterms:created>
  <dcterms:modified xsi:type="dcterms:W3CDTF">2023-12-19T18:38:02Z</dcterms:modified>
</cp:coreProperties>
</file>