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76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8398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1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3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14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04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6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6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7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1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5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0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9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3893-E47D-4AC2-93EC-CFE632681FB4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332EA-88CE-48F5-B7A6-D6799F82B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3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772400" cy="4277911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vd;Wk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Mde;jk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jUfpwhH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Jjpg;Ngd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Jjpg;Ngd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Jjpj;Jf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nfhz;NlapUg;Ngd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my;NyYhah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Mde;jNk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– 2 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cd;djH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kiwtpy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ty;ytH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epoypy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vd;Wk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jq;FNtd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Njtid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Nehf;fp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milf;fyg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ghiw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vd;Nw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nrhy;YNtd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Mde;jNk</a:t>
            </a:r>
            <a:r>
              <a:rPr lang="en-US" sz="3200" b="1" dirty="0" smtClean="0">
                <a:latin typeface="Bamini" pitchFamily="2" charset="0"/>
              </a:rPr>
              <a:t> – 2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Jjpg;Ngd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Jjpg;Ngd</a:t>
            </a:r>
            <a:r>
              <a:rPr lang="en-US" sz="3200" b="1" dirty="0" smtClean="0">
                <a:latin typeface="Bamini" pitchFamily="2" charset="0"/>
              </a:rPr>
              <a:t>; …..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jkJ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rpwfhy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> %b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fhj;J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elj;JthH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mtuJ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trdk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Mtpapd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gl;lak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Nflfk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Mde;jNk</a:t>
            </a:r>
            <a:r>
              <a:rPr lang="en-US" sz="3200" b="1" dirty="0" smtClean="0">
                <a:latin typeface="Bamini" pitchFamily="2" charset="0"/>
              </a:rPr>
              <a:t> – 2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Jjpg;Ngd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Jjpg;Ngd</a:t>
            </a:r>
            <a:r>
              <a:rPr lang="en-US" sz="3200" b="1" dirty="0" smtClean="0">
                <a:latin typeface="Bamini" pitchFamily="2" charset="0"/>
              </a:rPr>
              <a:t>;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topfspnyy;yhk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vd;idf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fhf;f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JhjHfs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vdf;Fz;L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ghjk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fy;ypy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Nkhjhky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fhj;J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fuq;fspy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Ve;JthH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Mde;jNk</a:t>
            </a:r>
            <a:r>
              <a:rPr lang="en-US" sz="3200" b="1" dirty="0" smtClean="0">
                <a:latin typeface="Bamini" pitchFamily="2" charset="0"/>
              </a:rPr>
              <a:t> – 2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Jjpg;Ngd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Jjpg;Ngd</a:t>
            </a:r>
            <a:r>
              <a:rPr lang="en-US" sz="3200" b="1" dirty="0" smtClean="0">
                <a:latin typeface="Bamini" pitchFamily="2" charset="0"/>
              </a:rPr>
              <a:t>; ….. 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</TotalTime>
  <Words>27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</cp:revision>
  <dcterms:created xsi:type="dcterms:W3CDTF">2014-06-05T17:01:40Z</dcterms:created>
  <dcterms:modified xsi:type="dcterms:W3CDTF">2016-07-12T17:01:46Z</dcterms:modified>
</cp:coreProperties>
</file>