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 நடத்திடும் தேவன்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என்னோடு இருக்க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பயமே எனக்கில்லையே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நம்பிடும் தேவன்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துருகமாய் இருப்பதால்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கலக்கமே எனக்கில்லையே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nadathidum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Ennodu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iruka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Bayame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enakilaiye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nambidum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thurugamaai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irupathal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Kalakame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enakilaiye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பயமில்லை - 2 பயமில்லையே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நம் சார்பில் கர்த்தர் உண்டு பயமில்லையே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பயமில்லை - 2 பயமில்லையே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நமக்காக யுத்தம் செய்வர் பயமில்லையே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Bayamilai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bayamilaiye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saarbil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kaarthar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undu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bayamilaiye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Bayamilai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bayamilaiye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Namakaga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yutham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seibavaar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bayamilaiye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சிறு கூட்டமே நீ பயப்படாதே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கர்த்தர் என்றும் நம் துணை நிற்கின்றார்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எதிரிகள் வெள்ளம் போல் எதிராக வந்தாலும்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ஆவியானவர் கொடியேற்றுவார்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Siru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koothame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nee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bayapadathe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Kaarthar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nirkindraar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Ethirigal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vellam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ethiraga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vanthalum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Aaviyanavar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kodiyethruvaar</a:t>
            </a:r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பாதைகள் எங்கும் தடைகற்களோ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தாமதம் மட்டும் பதிலானதோ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நேர்வழியாய் நம்மை நடத்திடும் தேவன்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நிச்சயம் ந்டத்துவார் பயமில்லையே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Paathaigal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engum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thadaikarkalo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Thaamatham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mathum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bathilaanatho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Naervaliyai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nadanthidum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Nitchayam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nadathuvaar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bayamilaiye</a:t>
            </a:r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000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முந்தினதை 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 யோசிக்காதே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பூர்வமானதை சிந்திக்காதே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மேலானதை நீ சுதந்தரிக்க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வேரூன்ற செய்வார் பயமில்லையே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Munthinathai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nee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yosikathe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Poorvamanathai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sinthikaathe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Melaanathai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nee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suthantharika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Vaeroondra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seivaar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bayamilaiye</a:t>
            </a:r>
            <a:endParaRPr lang="en-IN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0460438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10</TotalTime>
  <Words>180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38</cp:revision>
  <dcterms:created xsi:type="dcterms:W3CDTF">2023-03-13T17:37:04Z</dcterms:created>
  <dcterms:modified xsi:type="dcterms:W3CDTF">2024-01-18T13:56:24Z</dcterms:modified>
</cp:coreProperties>
</file>