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66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7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35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Nerpf;fpd;whah</a:t>
            </a:r>
            <a:r>
              <a:rPr lang="en-US" sz="3200" b="1" dirty="0">
                <a:latin typeface="Bamini" pitchFamily="2" charset="0"/>
              </a:rPr>
              <a:t>?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Nerpf;fpd;whah</a:t>
            </a:r>
            <a:r>
              <a:rPr lang="en-US" sz="3200" b="1" dirty="0">
                <a:latin typeface="Bamini" pitchFamily="2" charset="0"/>
              </a:rPr>
              <a:t>?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fy;thupf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fhl;rpia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Nerpahky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Ug;ghah</a:t>
            </a:r>
            <a:r>
              <a:rPr lang="en-US" sz="3200" b="1" dirty="0" smtClean="0">
                <a:latin typeface="Bamini" pitchFamily="2" charset="0"/>
              </a:rPr>
              <a:t>?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nesikindraya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nesikindraya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katchiyai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Nesiyamal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514350" lvl="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ghtj;jpd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mNfhuj;ijg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ghjfj;jpd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Kbtpidg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gupfhrr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rpd;dkha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gypahNdd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cdf;fha</a:t>
            </a:r>
            <a:r>
              <a:rPr lang="en-US" sz="3200" b="1" dirty="0">
                <a:latin typeface="Bamini" pitchFamily="2" charset="0"/>
              </a:rPr>
              <a:t>; --- </a:t>
            </a:r>
            <a:r>
              <a:rPr lang="en-US" sz="3200" b="1" dirty="0" err="1" smtClean="0">
                <a:latin typeface="Bamini" pitchFamily="2" charset="0"/>
              </a:rPr>
              <a:t>vd;id</a:t>
            </a:r>
            <a:endParaRPr lang="en-US" sz="3200" b="1" dirty="0" smtClean="0">
              <a:latin typeface="Bamini" pitchFamily="2" charset="0"/>
            </a:endParaRPr>
          </a:p>
          <a:p>
            <a:pPr marL="0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agorathai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Pathagathin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mudivinai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Parikasa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chinnaimai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Paliyanaen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unakkai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---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endParaRPr lang="en-US" sz="3200" b="1" dirty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miof;fpd;Nwd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jd;dpy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isg;ghw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---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lvl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alaikindren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ilaipara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endParaRPr lang="en-US" sz="3200" b="1" dirty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G+kp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gilj;jpUe;Jk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thbNdd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oe;jjpdhy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ul;rpf;f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mDg;gplNt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khdpldha</a:t>
            </a:r>
            <a:r>
              <a:rPr lang="en-US" sz="3200" b="1" dirty="0">
                <a:latin typeface="Bamini" pitchFamily="2" charset="0"/>
              </a:rPr>
              <a:t>; ---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boomi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padathirunthum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Vaadinaen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ilanthathinaal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pith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anupidavae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---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25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2014-04-30T16:21:55Z</dcterms:created>
  <dcterms:modified xsi:type="dcterms:W3CDTF">2018-03-30T01:57:42Z</dcterms:modified>
</cp:coreProperties>
</file>