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என்னைத் தேடி இயேசு வந்தார்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எந்தன் வாழ்வை மாற்றி விட்டார்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அல்லேலூயா நான் பாடுவேன்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ஆடிப்பாடித் துதித்திடுவேன்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Thedi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Vanthar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Ennaith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thaeti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vanthaar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Enthan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vaalvai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maatti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vittar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Allaelooyaa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paaduvaen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Aatippaatith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thuthiththiduvaen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endParaRPr lang="en-IN" sz="3200" b="1" dirty="0"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3200" b="1" i="0" dirty="0">
                <a:effectLst/>
                <a:latin typeface="Times New Roman" panose="02020603050405020304" pitchFamily="18" charset="0"/>
              </a:rPr>
              <a:t>மகனானேன் நான் மகளானேன்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அப்பா பிதாவே என்றழைக்கும்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உரிமையை எனக்குத் தந்தார்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fi-FI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Makanaanaen naan makalaanaen</a:t>
            </a:r>
            <a:br>
              <a:rPr lang="fi-FI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Appaa pithaavae entalaikkum</a:t>
            </a:r>
            <a:br>
              <a:rPr lang="fi-FI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Urimaiyai enakkuth thanthaar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ஆவி தந்தார் தூய ஆவி தந்தார்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வல்லமையும் அன்பும் ஞானமும் கொண்ட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பரிசுத்த ஆவி தந்தார்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thanthaar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thooya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thanthaar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Vallamaiyum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anpum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njaanamum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konnda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Parisuththa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thanthaar</a:t>
            </a:r>
            <a:endParaRPr lang="en-I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345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3. சுகமானேன் நான் சுகமானேன்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இயேசு கிறிஸ்துவின் காயங்களால்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சுகமானேன் சுகமானேன்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fi-FI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Sukamaanaen naan sukamaanaen</a:t>
            </a:r>
            <a:br>
              <a:rPr lang="fi-FI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 kiristhuvin kaayangalaal</a:t>
            </a:r>
            <a:br>
              <a:rPr lang="fi-FI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Sukamaanaen sukamaanaen</a:t>
            </a:r>
            <a:endParaRPr lang="en-I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000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>
                <a:effectLst/>
                <a:latin typeface="Times New Roman" panose="02020603050405020304" pitchFamily="18" charset="0"/>
              </a:rPr>
              <a:t>4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. தெரிந்துகொண்டார் என்னை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தெரிந்து கொண்டார்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பரிசுத்தனும் புனிதனுமாய்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அவர் திருமுன் வாழ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Therinthukonndaar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Therinthu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konndaar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Parisuththanum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punithanumaay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thirumun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vaala</a:t>
            </a:r>
            <a:endParaRPr lang="en-IN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6533383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21</TotalTime>
  <Words>145</Words>
  <Application>Microsoft Office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44</cp:revision>
  <dcterms:created xsi:type="dcterms:W3CDTF">2023-03-13T17:37:04Z</dcterms:created>
  <dcterms:modified xsi:type="dcterms:W3CDTF">2024-01-19T10:12:23Z</dcterms:modified>
</cp:coreProperties>
</file>