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2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6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825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1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9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6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6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81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229600" cy="6553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Kanmalaye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>
                <a:solidFill>
                  <a:schemeClr val="tx1"/>
                </a:solidFill>
                <a:latin typeface="Bamini" pitchFamily="2" charset="0"/>
              </a:rPr>
              <a:t>ve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fd;kiyNa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Njhj;jpuk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ul;rfNu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Njhj;jpuk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fpUigahy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tho;fpNwd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Njhj;jpuk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fpUigahy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tho;fpNwd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Njhj;jpuk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khd;fs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ePNuhilia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thQ;rpg;gJNghy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thQ;rpf;FNj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milf;fyk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Nfhl;ilAk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ntbg;gpy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kiwj;J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fUj;jha;f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fz;Zf;Fs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fz;kzpg;Nghy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fuprdk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cs;stNu</a:t>
            </a:r>
            <a:endParaRPr lang="en-US" sz="3200" b="1" dirty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915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kuzNk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$W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rhNt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mq;Nf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Mjhak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vjw;Fk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gakpy;iyNa</a:t>
            </a:r>
            <a:endParaRPr lang="en-US" sz="3200" b="1" dirty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238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41</cp:revision>
  <dcterms:created xsi:type="dcterms:W3CDTF">2014-06-05T16:47:32Z</dcterms:created>
  <dcterms:modified xsi:type="dcterms:W3CDTF">2022-03-09T17:36:18Z</dcterms:modified>
</cp:coreProperties>
</file>