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எப்படி நான் பாடுவேன்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 சொல்லி நான் துதிப்பேன்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Eppati naan paaduvaen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 solli naan thuthippaen (2)</a:t>
            </a: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இரத்தம் சிந்தி மீட்டவரே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இரக்கம் நிறைந்தவரே (2)- ஐயா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meettavarae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Irakkam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nirainthavarae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aiyaa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அபிஷேகித்து அணைப்பவரே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ஆறுதல் நாயகனே (2) – ஐயா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Apishaekiththu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annaippavarae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Aaruthal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naayakanae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aiyaa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உந்தன் பாதம் அமர்ந்திருந்து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ஓயாமல் முத்தம் செய்கிறேன் (2)-ஐயா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amarnthirunthu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Oyaamal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muththam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seykiraen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(2)-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aiyaa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என்னை விட்டு எடுபடாத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நல்ல பங்கு நீர்தானய்யா (2) – ஐயா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Ennai vittu edupadaatha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 pangu neerthaanayyaa (2) - aiyaa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725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வருகையில் எடுத்துக் கொள்வீர்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கூடவே வைத்துக் கொள்வீர் (2)- ஐயா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Varukaiyil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eduththuk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kolveer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vaiththuk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kolveer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aiyaa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48594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11</TotalTime>
  <Words>149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40</cp:revision>
  <dcterms:created xsi:type="dcterms:W3CDTF">2023-03-13T17:37:04Z</dcterms:created>
  <dcterms:modified xsi:type="dcterms:W3CDTF">2024-01-20T12:02:11Z</dcterms:modified>
</cp:coreProperties>
</file>