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DAC1FC9B-CE14-4CF4-A1DE-DF03F68CAD5D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F26E53C0-5FBE-4B8D-B052-ECC86D552B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68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FC9B-CE14-4CF4-A1DE-DF03F68CAD5D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53C0-5FBE-4B8D-B052-ECC86D552B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66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AC1FC9B-CE14-4CF4-A1DE-DF03F68CAD5D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26E53C0-5FBE-4B8D-B052-ECC86D552B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7442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AC1FC9B-CE14-4CF4-A1DE-DF03F68CAD5D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26E53C0-5FBE-4B8D-B052-ECC86D552BA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21358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AC1FC9B-CE14-4CF4-A1DE-DF03F68CAD5D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26E53C0-5FBE-4B8D-B052-ECC86D552B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23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FC9B-CE14-4CF4-A1DE-DF03F68CAD5D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53C0-5FBE-4B8D-B052-ECC86D552B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316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FC9B-CE14-4CF4-A1DE-DF03F68CAD5D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53C0-5FBE-4B8D-B052-ECC86D552B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55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FC9B-CE14-4CF4-A1DE-DF03F68CAD5D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53C0-5FBE-4B8D-B052-ECC86D552B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7861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AC1FC9B-CE14-4CF4-A1DE-DF03F68CAD5D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F26E53C0-5FBE-4B8D-B052-ECC86D552B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96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FC9B-CE14-4CF4-A1DE-DF03F68CAD5D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53C0-5FBE-4B8D-B052-ECC86D552B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00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DAC1FC9B-CE14-4CF4-A1DE-DF03F68CAD5D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F26E53C0-5FBE-4B8D-B052-ECC86D552B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15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FC9B-CE14-4CF4-A1DE-DF03F68CAD5D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53C0-5FBE-4B8D-B052-ECC86D552B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09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FC9B-CE14-4CF4-A1DE-DF03F68CAD5D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53C0-5FBE-4B8D-B052-ECC86D552B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27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FC9B-CE14-4CF4-A1DE-DF03F68CAD5D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53C0-5FBE-4B8D-B052-ECC86D552B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8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FC9B-CE14-4CF4-A1DE-DF03F68CAD5D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53C0-5FBE-4B8D-B052-ECC86D552B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14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FC9B-CE14-4CF4-A1DE-DF03F68CAD5D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53C0-5FBE-4B8D-B052-ECC86D552B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54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1FC9B-CE14-4CF4-A1DE-DF03F68CAD5D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E53C0-5FBE-4B8D-B052-ECC86D552B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67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1FC9B-CE14-4CF4-A1DE-DF03F68CAD5D}" type="datetimeFigureOut">
              <a:rPr lang="en-US" smtClean="0"/>
              <a:pPr/>
              <a:t>7/12/2016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E53C0-5FBE-4B8D-B052-ECC86D552B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938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534400" cy="4506511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endParaRPr lang="en-US" sz="3200" b="1" dirty="0" smtClean="0">
              <a:solidFill>
                <a:schemeClr val="tx1"/>
              </a:solidFill>
              <a:latin typeface="Bamini" pitchFamily="2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,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uj;jf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Nfhl;ilf;Fs;Ns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ehd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Eioe;J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tpl;Nld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</a:t>
            </a:r>
            <a:b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,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dp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vJTk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mZfhJ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</a:b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ve;jj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jPq;Fk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; </a:t>
            </a:r>
            <a:r>
              <a:rPr lang="en-US" sz="3200" b="1" dirty="0" err="1" smtClean="0">
                <a:solidFill>
                  <a:schemeClr val="tx1"/>
                </a:solidFill>
                <a:latin typeface="Bamini" pitchFamily="2" charset="0"/>
              </a:rPr>
              <a:t>jPz;lhJ</a:t>
            </a:r>
            <a:r>
              <a:rPr lang="en-US" sz="3200" b="1" dirty="0" smtClean="0">
                <a:solidFill>
                  <a:schemeClr val="tx1"/>
                </a:solidFill>
                <a:latin typeface="Bamini" pitchFamily="2" charset="0"/>
              </a:rPr>
              <a:t> </a:t>
            </a:r>
            <a:endParaRPr lang="en-US" sz="3200" b="1" dirty="0">
              <a:solidFill>
                <a:schemeClr val="tx1"/>
              </a:solidFill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562629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1. </a:t>
            </a:r>
            <a:r>
              <a:rPr lang="en-US" sz="3200" b="1" dirty="0" err="1" smtClean="0">
                <a:latin typeface="Bamini" pitchFamily="2" charset="0"/>
              </a:rPr>
              <a:t>Nerupd</a:t>
            </a:r>
            <a:r>
              <a:rPr lang="en-US" sz="3200" b="1" dirty="0" smtClean="0">
                <a:latin typeface="Bamini" pitchFamily="2" charset="0"/>
              </a:rPr>
              <a:t>; ,</a:t>
            </a:r>
            <a:r>
              <a:rPr lang="en-US" sz="3200" b="1" dirty="0" err="1" smtClean="0">
                <a:latin typeface="Bamini" pitchFamily="2" charset="0"/>
              </a:rPr>
              <a:t>uj;jk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vd;NkNy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neUq;fhJ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rhj;jhd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ghrkha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rpYitapy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gypahdhH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ghtj;ij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ntd;W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tpl;lhH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				      - ,</a:t>
            </a:r>
            <a:r>
              <a:rPr lang="en-US" sz="3200" b="1" dirty="0" err="1" smtClean="0">
                <a:latin typeface="Bamini" pitchFamily="2" charset="0"/>
              </a:rPr>
              <a:t>uj;j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Nfhl;ilf;Fs;Ns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562629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2. ,</a:t>
            </a:r>
            <a:r>
              <a:rPr lang="en-US" sz="3200" b="1" dirty="0" err="1" smtClean="0">
                <a:latin typeface="Bamini" pitchFamily="2" charset="0"/>
              </a:rPr>
              <a:t>k;kl;Lk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cjtpd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vgpNdrNu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smtClean="0">
                <a:latin typeface="Bamini" pitchFamily="2" charset="0"/>
              </a:rPr>
              <a:t>,</a:t>
            </a:r>
            <a:r>
              <a:rPr lang="en-US" sz="3200" b="1" dirty="0" err="1" smtClean="0">
                <a:latin typeface="Bamini" pitchFamily="2" charset="0"/>
              </a:rPr>
              <a:t>dpAk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fhj;jpLthH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cyfpNy</a:t>
            </a:r>
            <a:r>
              <a:rPr lang="en-US" sz="3200" b="1" dirty="0" smtClean="0">
                <a:latin typeface="Bamini" pitchFamily="2" charset="0"/>
              </a:rPr>
              <a:t> ,</a:t>
            </a:r>
            <a:r>
              <a:rPr lang="en-US" sz="3200" b="1" dirty="0" err="1" smtClean="0">
                <a:latin typeface="Bamini" pitchFamily="2" charset="0"/>
              </a:rPr>
              <a:t>Uf;Fk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mtid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tpl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vd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Njtd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ngupatNu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			          - ,</a:t>
            </a:r>
            <a:r>
              <a:rPr lang="en-US" sz="3200" b="1" dirty="0" err="1" smtClean="0">
                <a:latin typeface="Bamini" pitchFamily="2" charset="0"/>
              </a:rPr>
              <a:t>uj;j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Nfhl;ilf;Fs;Ns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00729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3. </a:t>
            </a:r>
            <a:r>
              <a:rPr lang="en-US" sz="3200" b="1" dirty="0" err="1" smtClean="0">
                <a:latin typeface="Bamini" pitchFamily="2" charset="0"/>
              </a:rPr>
              <a:t>kiyfs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Fd;Wfs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tpyfpdhYk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khwhJ</a:t>
            </a:r>
            <a:r>
              <a:rPr lang="en-US" sz="3200" b="1" dirty="0" smtClean="0">
                <a:latin typeface="Bamini" pitchFamily="2" charset="0"/>
              </a:rPr>
              <a:t> ck; </a:t>
            </a:r>
            <a:r>
              <a:rPr lang="en-US" sz="3200" b="1" dirty="0" err="1" smtClean="0">
                <a:latin typeface="Bamini" pitchFamily="2" charset="0"/>
              </a:rPr>
              <a:t>fpUig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mdhjp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rpNefj;jhy</a:t>
            </a:r>
            <a:r>
              <a:rPr lang="en-US" sz="3200" b="1" dirty="0" smtClean="0">
                <a:latin typeface="Bamini" pitchFamily="2" charset="0"/>
              </a:rPr>
              <a:t>; ,</a:t>
            </a:r>
            <a:r>
              <a:rPr lang="en-US" sz="3200" b="1" dirty="0" err="1" smtClean="0">
                <a:latin typeface="Bamini" pitchFamily="2" charset="0"/>
              </a:rPr>
              <a:t>Oj;Jf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nfhz;BH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mizj;J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NrHj;jf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nfhz;BH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					- ,</a:t>
            </a:r>
            <a:r>
              <a:rPr lang="en-US" sz="3200" b="1" dirty="0" err="1" smtClean="0">
                <a:latin typeface="Bamini" pitchFamily="2" charset="0"/>
              </a:rPr>
              <a:t>uj;j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Nfhl;ilf;Fs;Ns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686800" cy="555009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4. </a:t>
            </a:r>
            <a:r>
              <a:rPr lang="en-US" sz="3200" b="1" dirty="0" err="1" smtClean="0">
                <a:latin typeface="Bamini" pitchFamily="2" charset="0"/>
              </a:rPr>
              <a:t>jha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jd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gps;isia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kwe;jhYk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kwthj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vd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NerNu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Maidg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Nghy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elj;Jfpd;wPH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mgpN</a:t>
            </a:r>
            <a:r>
              <a:rPr lang="en-US" sz="3200" b="1" dirty="0" smtClean="0">
                <a:latin typeface="Bamini" pitchFamily="2" charset="0"/>
              </a:rPr>
              <a:t>\</a:t>
            </a:r>
            <a:r>
              <a:rPr lang="en-US" sz="3200" b="1" dirty="0" err="1" smtClean="0">
                <a:latin typeface="Bamini" pitchFamily="2" charset="0"/>
              </a:rPr>
              <a:t>fk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nra;fpd;wPH</a:t>
            </a:r>
            <a:r>
              <a:rPr lang="en-US" sz="3200" b="1" dirty="0" smtClean="0">
                <a:latin typeface="Bamini" pitchFamily="2" charset="0"/>
              </a:rPr>
              <a:t> – </a:t>
            </a:r>
            <a:r>
              <a:rPr lang="en-US" sz="3200" b="1" dirty="0" err="1" smtClean="0">
                <a:latin typeface="Bamini" pitchFamily="2" charset="0"/>
              </a:rPr>
              <a:t>vd;id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					- ,</a:t>
            </a:r>
            <a:r>
              <a:rPr lang="en-US" sz="3200" b="1" dirty="0" err="1" smtClean="0">
                <a:latin typeface="Bamini" pitchFamily="2" charset="0"/>
              </a:rPr>
              <a:t>uj;j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Nfhl;ilf;Fs;Ns</a:t>
            </a: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2629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algn="ctr">
              <a:buNone/>
            </a:pPr>
            <a:r>
              <a:rPr lang="en-US" sz="3200" b="1" dirty="0" smtClean="0">
                <a:latin typeface="Bamini" pitchFamily="2" charset="0"/>
              </a:rPr>
              <a:t>5. </a:t>
            </a:r>
            <a:r>
              <a:rPr lang="en-US" sz="3200" b="1" dirty="0" err="1" smtClean="0">
                <a:latin typeface="Bamini" pitchFamily="2" charset="0"/>
              </a:rPr>
              <a:t>NjtNd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xspAk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kPl;GkhdhH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ahUf;F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mQ;rpLNtd</a:t>
            </a:r>
            <a:r>
              <a:rPr lang="en-US" sz="3200" b="1" dirty="0" smtClean="0">
                <a:latin typeface="Bamini" pitchFamily="2" charset="0"/>
              </a:rPr>
              <a:t>;</a:t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mtNu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vd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tho;tpd</a:t>
            </a:r>
            <a:r>
              <a:rPr lang="en-US" sz="3200" b="1" dirty="0" smtClean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ngydhdhH</a:t>
            </a:r>
            <a:r>
              <a:rPr lang="en-US" sz="3200" b="1" dirty="0" smtClean="0">
                <a:latin typeface="Bamini" pitchFamily="2" charset="0"/>
              </a:rPr>
              <a:t/>
            </a:r>
            <a:br>
              <a:rPr lang="en-US" sz="3200" b="1" dirty="0" smtClean="0">
                <a:latin typeface="Bamini" pitchFamily="2" charset="0"/>
              </a:rPr>
            </a:br>
            <a:r>
              <a:rPr lang="en-US" sz="3200" b="1" dirty="0" err="1" smtClean="0">
                <a:latin typeface="Bamini" pitchFamily="2" charset="0"/>
              </a:rPr>
              <a:t>ahUf;F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gag;gLNtd</a:t>
            </a:r>
            <a:r>
              <a:rPr lang="en-US" sz="3200" b="1" dirty="0" smtClean="0">
                <a:latin typeface="Bamini" pitchFamily="2" charset="0"/>
              </a:rPr>
              <a:t>;</a:t>
            </a:r>
            <a:endParaRPr lang="en-US" sz="3200" b="1" dirty="0">
              <a:latin typeface="Bamini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8</TotalTime>
  <Words>42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Bamini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11</cp:revision>
  <dcterms:created xsi:type="dcterms:W3CDTF">2014-06-10T16:48:17Z</dcterms:created>
  <dcterms:modified xsi:type="dcterms:W3CDTF">2016-07-12T17:17:04Z</dcterms:modified>
</cp:coreProperties>
</file>