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7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9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59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9655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01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73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93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66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3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5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3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8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1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3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6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400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Strength will rise as we wait upon the Lord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will wait upon the Lord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will wait upon the Lord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God, You reign forever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hope, our Strong Deliverer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are the everlasting God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everlasting God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do not faint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won't grow weary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Our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God, You reign forever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hope, our Strong Deliverer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are the everlasting God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everlasting God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do not faint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won't grow weary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You're the defender of the weak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comfort those in need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lift us up on wings like eagles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</TotalTime>
  <Words>15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16</cp:revision>
  <dcterms:created xsi:type="dcterms:W3CDTF">2014-06-03T15:40:16Z</dcterms:created>
  <dcterms:modified xsi:type="dcterms:W3CDTF">2016-07-12T17:17:50Z</dcterms:modified>
</cp:coreProperties>
</file>