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Na-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na-- na na na na </a:t>
            </a:r>
            <a:r>
              <a:rPr lang="pl-P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3X</a:t>
            </a:r>
            <a:r>
              <a:rPr lang="pl-PL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move I make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make in You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make me move, Jesus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breath I take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breathe in You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step I take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take in You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my way, Jesus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breath I take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breathe in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Na-- na-- na na na na 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(3X)</a:t>
            </a: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Waves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of mercy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Waves of grace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Everywhere I look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see Your face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love has captured me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 my God, this love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can it be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2088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96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20</cp:revision>
  <dcterms:created xsi:type="dcterms:W3CDTF">2014-06-03T15:40:16Z</dcterms:created>
  <dcterms:modified xsi:type="dcterms:W3CDTF">2017-07-19T16:30:42Z</dcterms:modified>
</cp:coreProperties>
</file>