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Prospero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 Felicidad.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Prospero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 Felicidad.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the bottom of my heart.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Prospero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 Felicidad.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Feliz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Navidad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Prospero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Ano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 Felicidad.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IN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wish you a Merry Christmas</a:t>
            </a:r>
            <a:b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200" b="1" dirty="0">
                <a:latin typeface="Calibri" panose="020F0502020204030204" pitchFamily="34" charset="0"/>
                <a:cs typeface="Calibri" panose="020F0502020204030204" pitchFamily="34" charset="0"/>
              </a:rPr>
              <a:t>From the bottom of my heart.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763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126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36</cp:revision>
  <dcterms:created xsi:type="dcterms:W3CDTF">2014-06-03T15:40:16Z</dcterms:created>
  <dcterms:modified xsi:type="dcterms:W3CDTF">2021-11-26T18:44:47Z</dcterms:modified>
</cp:coreProperties>
</file>