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854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75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69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8971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53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26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65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30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93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40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422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0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81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30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07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38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3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876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534400" cy="6400800"/>
          </a:xfrm>
        </p:spPr>
        <p:txBody>
          <a:bodyPr>
            <a:normAutofit/>
          </a:bodyPr>
          <a:lstStyle/>
          <a:p>
            <a:pPr algn="ctr"/>
            <a:endParaRPr lang="en-US" sz="3200" dirty="0" smtClean="0"/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moon and stars they wept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morning sun was dead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Saviour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of the world was fallen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His body on the cross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His blood poured out for us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weight of every curse upon him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One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final breath he gave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As heaven looked away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son of God was laid in darkness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 battle in the grave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war on death was waged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power of hell forever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broken</a:t>
            </a: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ground began to shake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stone was rolled away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His perfect love could not be overcome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Now death where is your sting?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Our resurrected King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Has rendered you defeated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928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Forever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 is glorified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Forever he is lifted high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Forever he is risen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 is alive, He is alive!</a:t>
            </a:r>
          </a:p>
        </p:txBody>
      </p:sp>
    </p:spTree>
    <p:extLst>
      <p:ext uri="{BB962C8B-B14F-4D97-AF65-F5344CB8AC3E}">
        <p14:creationId xmlns:p14="http://schemas.microsoft.com/office/powerpoint/2010/main" val="759039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ground began to shake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stone was rolled away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His perfect love could not be overcome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Now death where is your sting?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Our resurrected King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Has rendered you defeated</a:t>
            </a:r>
          </a:p>
        </p:txBody>
      </p:sp>
    </p:spTree>
    <p:extLst>
      <p:ext uri="{BB962C8B-B14F-4D97-AF65-F5344CB8AC3E}">
        <p14:creationId xmlns:p14="http://schemas.microsoft.com/office/powerpoint/2010/main" val="1029595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Forever he is glorified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Forever he is lifted high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Forever he is risen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 is alive, He is alive!</a:t>
            </a:r>
          </a:p>
        </p:txBody>
      </p:sp>
    </p:spTree>
    <p:extLst>
      <p:ext uri="{BB962C8B-B14F-4D97-AF65-F5344CB8AC3E}">
        <p14:creationId xmlns:p14="http://schemas.microsoft.com/office/powerpoint/2010/main" val="3211573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We sing hallelujah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We sing hallelujah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We sing hallelujah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Lamb has overcome</a:t>
            </a:r>
          </a:p>
        </p:txBody>
      </p:sp>
    </p:spTree>
    <p:extLst>
      <p:ext uri="{BB962C8B-B14F-4D97-AF65-F5344CB8AC3E}">
        <p14:creationId xmlns:p14="http://schemas.microsoft.com/office/powerpoint/2010/main" val="4103204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Forever he is glorified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Forever he is lifted high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Forever he is risen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 is alive, He is alive!</a:t>
            </a:r>
          </a:p>
        </p:txBody>
      </p:sp>
    </p:spTree>
    <p:extLst>
      <p:ext uri="{BB962C8B-B14F-4D97-AF65-F5344CB8AC3E}">
        <p14:creationId xmlns:p14="http://schemas.microsoft.com/office/powerpoint/2010/main" val="4109186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have overcome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have overcome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have overcome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have overcome</a:t>
            </a:r>
          </a:p>
        </p:txBody>
      </p:sp>
    </p:spTree>
    <p:extLst>
      <p:ext uri="{BB962C8B-B14F-4D97-AF65-F5344CB8AC3E}">
        <p14:creationId xmlns:p14="http://schemas.microsoft.com/office/powerpoint/2010/main" val="349572949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15</TotalTime>
  <Words>39</Words>
  <Application>Microsoft Office PowerPoint</Application>
  <PresentationFormat>On-screen Show (4:3)</PresentationFormat>
  <Paragraphs>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32</cp:revision>
  <dcterms:created xsi:type="dcterms:W3CDTF">2014-06-03T15:40:16Z</dcterms:created>
  <dcterms:modified xsi:type="dcterms:W3CDTF">2016-07-12T17:18:39Z</dcterms:modified>
</cp:coreProperties>
</file>