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D83666AF-10E3-4CF4-A287-71F9D51898B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31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6AF-10E3-4CF4-A287-71F9D51898B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13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83666AF-10E3-4CF4-A287-71F9D51898B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02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83666AF-10E3-4CF4-A287-71F9D51898B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9975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83666AF-10E3-4CF4-A287-71F9D51898B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90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6AF-10E3-4CF4-A287-71F9D51898B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4821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6AF-10E3-4CF4-A287-71F9D51898B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0188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6AF-10E3-4CF4-A287-71F9D51898B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2588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83666AF-10E3-4CF4-A287-71F9D51898B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703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6AF-10E3-4CF4-A287-71F9D51898B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756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83666AF-10E3-4CF4-A287-71F9D51898B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08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6AF-10E3-4CF4-A287-71F9D51898B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112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6AF-10E3-4CF4-A287-71F9D51898B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77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6AF-10E3-4CF4-A287-71F9D51898B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907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6AF-10E3-4CF4-A287-71F9D51898B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198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6AF-10E3-4CF4-A287-71F9D51898B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55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6AF-10E3-4CF4-A287-71F9D51898B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796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666AF-10E3-4CF4-A287-71F9D51898B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0225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1816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  <a:t>God is good we sing and shout it,</a:t>
            </a:r>
            <a:b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  <a:t>God is good, we celebrate</a:t>
            </a:r>
            <a:b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  <a:t>God is good, no more we doubt it,</a:t>
            </a:r>
            <a:b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  <a:t>God is good, we know it’s true</a:t>
            </a:r>
            <a:b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  <a:t>And when I think of His love for me,</a:t>
            </a:r>
            <a:b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  <a:t>My heart fills with praise</a:t>
            </a:r>
            <a:b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  <a:t>And I feel like dancing</a:t>
            </a:r>
            <a:b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  <a:t>For in His heart there’s room for me</a:t>
            </a:r>
            <a:b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  <a:t>And I run with arms open wide </a:t>
            </a:r>
            <a:endParaRPr lang="en-US" sz="3200" b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200" b="1" dirty="0" smtClean="0">
              <a:latin typeface="Bamini" pitchFamily="2" charset="0"/>
            </a:endParaRPr>
          </a:p>
          <a:p>
            <a:pPr>
              <a:buNone/>
            </a:pPr>
            <a:r>
              <a:rPr lang="en-US" sz="3200" b="1" dirty="0" err="1" smtClean="0">
                <a:latin typeface="Bamini" pitchFamily="2" charset="0"/>
              </a:rPr>
              <a:t>ey;ytH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ghb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Jjpg;Nghk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>
              <a:buNone/>
            </a:pPr>
            <a:r>
              <a:rPr lang="en-US" sz="3200" b="1" dirty="0" err="1" smtClean="0">
                <a:latin typeface="Bamini" pitchFamily="2" charset="0"/>
              </a:rPr>
              <a:t>ey;ytH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nfhz;lhbLNthk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>
              <a:buNone/>
            </a:pPr>
            <a:r>
              <a:rPr lang="en-US" sz="3200" b="1" dirty="0" err="1" smtClean="0">
                <a:latin typeface="Bamini" pitchFamily="2" charset="0"/>
              </a:rPr>
              <a:t>ey;ytH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re;Njfkpy;iyNa</a:t>
            </a:r>
            <a:endParaRPr lang="en-US" sz="3200" b="1" dirty="0" smtClean="0">
              <a:latin typeface="Bamini" pitchFamily="2" charset="0"/>
            </a:endParaRPr>
          </a:p>
          <a:p>
            <a:pPr>
              <a:buNone/>
            </a:pPr>
            <a:r>
              <a:rPr lang="en-US" sz="3200" b="1" dirty="0" err="1" smtClean="0">
                <a:latin typeface="Bamini" pitchFamily="2" charset="0"/>
              </a:rPr>
              <a:t>ey;ytH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rj;jpaNk</a:t>
            </a:r>
            <a:endParaRPr lang="en-US" sz="3200" b="1" dirty="0" smtClean="0">
              <a:latin typeface="Bamini" pitchFamily="2" charset="0"/>
            </a:endParaRPr>
          </a:p>
          <a:p>
            <a:pPr>
              <a:buNone/>
            </a:pPr>
            <a:r>
              <a:rPr lang="en-US" sz="3200" b="1" dirty="0" err="1" smtClean="0">
                <a:latin typeface="Bamini" pitchFamily="2" charset="0"/>
              </a:rPr>
              <a:t>md;gpid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epidf;ifapy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nghq;fpLNj</a:t>
            </a:r>
            <a:endParaRPr lang="en-US" sz="3200" b="1" dirty="0" smtClean="0">
              <a:latin typeface="Bamini" pitchFamily="2" charset="0"/>
            </a:endParaRPr>
          </a:p>
          <a:p>
            <a:pPr>
              <a:buNone/>
            </a:pPr>
            <a:r>
              <a:rPr lang="en-US" sz="3200" b="1" dirty="0" err="1" smtClean="0">
                <a:latin typeface="Bamini" pitchFamily="2" charset="0"/>
              </a:rPr>
              <a:t>vd</a:t>
            </a:r>
            <a:r>
              <a:rPr lang="en-US" sz="3200" b="1" dirty="0" smtClean="0">
                <a:latin typeface="Bamini" pitchFamily="2" charset="0"/>
              </a:rPr>
              <a:t>; ,</a:t>
            </a:r>
            <a:r>
              <a:rPr lang="en-US" sz="3200" b="1" dirty="0" err="1" smtClean="0">
                <a:latin typeface="Bamini" pitchFamily="2" charset="0"/>
              </a:rPr>
              <a:t>jak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KOtJk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>
              <a:buNone/>
            </a:pPr>
            <a:r>
              <a:rPr lang="en-US" sz="3200" b="1" dirty="0" err="1" smtClean="0">
                <a:latin typeface="Bamini" pitchFamily="2" charset="0"/>
              </a:rPr>
              <a:t>ed;wpahy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epiwe;jpLk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>
              <a:buNone/>
            </a:pPr>
            <a:r>
              <a:rPr lang="en-US" sz="3200" b="1" dirty="0" err="1" smtClean="0">
                <a:latin typeface="Bamini" pitchFamily="2" charset="0"/>
              </a:rPr>
              <a:t>md;gpd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fuj;ij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ePl;batH</a:t>
            </a:r>
            <a:endParaRPr lang="en-US" sz="3200" b="1" dirty="0" smtClean="0">
              <a:latin typeface="Bamini" pitchFamily="2" charset="0"/>
            </a:endParaRPr>
          </a:p>
          <a:p>
            <a:pPr>
              <a:buNone/>
            </a:pPr>
            <a:r>
              <a:rPr lang="en-US" sz="3200" b="1" dirty="0" err="1" smtClean="0">
                <a:latin typeface="Bamini" pitchFamily="2" charset="0"/>
              </a:rPr>
              <a:t>vd;id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mizj;J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kfpo;e;jpLthH</a:t>
            </a:r>
            <a:r>
              <a:rPr lang="en-US" sz="3200" b="1" dirty="0" smtClean="0">
                <a:latin typeface="Bamini" pitchFamily="2" charset="0"/>
              </a:rPr>
              <a:t> 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</TotalTime>
  <Words>42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5</cp:revision>
  <dcterms:created xsi:type="dcterms:W3CDTF">2014-06-10T17:05:03Z</dcterms:created>
  <dcterms:modified xsi:type="dcterms:W3CDTF">2016-07-13T16:04:52Z</dcterms:modified>
</cp:coreProperties>
</file>