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3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6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87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409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82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24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18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3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3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9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8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2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7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8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4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36E7-8177-4229-9299-6BC2EBF1E50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63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Yes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, God is good (3)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He is good (2) to me/you/us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ey;ytH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(3)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ey;ytH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vdf;F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cdf;F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ekf;F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)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Bamini</vt:lpstr>
      <vt:lpstr>Calibri</vt:lpstr>
      <vt:lpstr>Century Gothic</vt:lpstr>
      <vt:lpstr>Theme1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</cp:revision>
  <dcterms:created xsi:type="dcterms:W3CDTF">2014-05-07T16:45:47Z</dcterms:created>
  <dcterms:modified xsi:type="dcterms:W3CDTF">2016-07-13T16:05:25Z</dcterms:modified>
</cp:coreProperties>
</file>