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Hark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 the herald angels sing,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"Glory to the newborn King!"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Peace on earth, and mercy mild,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and sinners reconciled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Joyful, all ye nations, rise,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Join the triumph of the skies;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 angelic host proclaim,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"Christ is born in Bethlehem."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Hark! the herald angels sing,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"Glory to the newborn King!"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0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Christ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by highest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heav'n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adored: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Christ, the everlasting Lord;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Late in time behold him come,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Offspring of the favored one.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Veil'd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in flesh, the Godhead see;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Hail,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th'incarnate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Deity: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Pleased, as man, with men to dwell,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Jesus, our Emmanuel!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Hark! the herald angels sing,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"Glory to the newborn King!"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9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 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heav'n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born Prince of peace!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Hail! the Son of Righteousness!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Light and life to all he brings,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Risen with healing in his wings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Mild he lays his glory by,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Born that man no more may die: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Born to raise the sons of earth,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Born to give them second birth.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Hark! the herald angels sing,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"Glory to the newborn King!"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10598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</TotalTime>
  <Words>23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66</cp:revision>
  <dcterms:created xsi:type="dcterms:W3CDTF">2014-06-05T16:47:32Z</dcterms:created>
  <dcterms:modified xsi:type="dcterms:W3CDTF">2016-12-02T17:38:43Z</dcterms:modified>
</cp:coreProperties>
</file>