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6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6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5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743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1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77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4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30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1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3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4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3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6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9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9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5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03799-A911-4B8F-B8AA-92242A718817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5D4E-3133-46AE-9A6A-8B230C533D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71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096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He 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is Lord (2)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He is risen from the dead and He is Lord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Every knee shall bow every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Tongue shall confess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itchFamily="34" charset="0"/>
              </a:rPr>
              <a:t>That Jesus Christ is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Lord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3200" dirty="0" smtClean="0">
              <a:latin typeface="Calibri" pitchFamily="34" charset="0"/>
            </a:endParaRPr>
          </a:p>
          <a:p>
            <a:pPr algn="ctr"/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Mz;ltH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kuzj;jpd;W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capHj;njOe;jhH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fhy;fs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ahTk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Klq;Fk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ehT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ahTk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Nghw;wpLk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me;j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Mz;ltH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49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</cp:revision>
  <dcterms:created xsi:type="dcterms:W3CDTF">2014-05-07T16:46:41Z</dcterms:created>
  <dcterms:modified xsi:type="dcterms:W3CDTF">2016-07-13T16:08:36Z</dcterms:modified>
</cp:coreProperties>
</file>