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vz;nza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G+rp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fhaq;fs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Mw;wpNa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jpuhl;ir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urj;jhy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cs;sk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Njw;wpNa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kuz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jUthapy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fz;lhu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md;ghy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vupNfh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efu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tPjpjdpNy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rpe;ij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epiwe;jhu</a:t>
            </a:r>
            <a:r>
              <a:rPr lang="en-US" sz="3200" b="1" dirty="0">
                <a:latin typeface="Bamini" pitchFamily="2" charset="0"/>
              </a:rPr>
              <a:t>; (</a:t>
            </a:r>
            <a:r>
              <a:rPr lang="en-US" sz="3200" b="1" dirty="0" err="1">
                <a:latin typeface="Bamini" pitchFamily="2" charset="0"/>
              </a:rPr>
              <a:t>ftu;e;jhu</a:t>
            </a:r>
            <a:r>
              <a:rPr lang="en-US" sz="3200" b="1" dirty="0">
                <a:latin typeface="Bamini" pitchFamily="2" charset="0"/>
              </a:rPr>
              <a:t>;)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vd;nwd;Wk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rpe;ij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epiwe;jhu</a:t>
            </a:r>
            <a:r>
              <a:rPr lang="en-US" sz="3200" b="1" dirty="0">
                <a:latin typeface="Bamini" pitchFamily="2" charset="0"/>
              </a:rPr>
              <a:t>;.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poured in the oil and the wine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kind that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restoreth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my soul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found me bleeding and dying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On the Jericho road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He poured in the oil and the wine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14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Jesus, Jesus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I’ve got Him on my mind (3)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have Jesus on my mind.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30266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34</TotalTime>
  <Words>41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63</cp:revision>
  <dcterms:created xsi:type="dcterms:W3CDTF">2014-06-05T16:47:32Z</dcterms:created>
  <dcterms:modified xsi:type="dcterms:W3CDTF">2016-11-19T17:01:21Z</dcterms:modified>
</cp:coreProperties>
</file>