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DB770C-F9F9-4915-ABD4-1F2CEE5D6912}" type="datetimeFigureOut">
              <a:rPr lang="en-US" smtClean="0"/>
              <a:t>9/11/2021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C485CB-2ABC-402C-B196-BED209048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333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A8079C62-0C25-4C79-9F23-DD302369C2C8}" type="datetimeFigureOut">
              <a:rPr lang="en-US" smtClean="0"/>
              <a:pPr/>
              <a:t>9/11/2021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062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9/11/2021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464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9/11/2021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870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9/11/2021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92058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9/11/2021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0393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9/11/2021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4328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9/11/2021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8749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9/11/2021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3511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9/11/2021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567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9/11/2021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769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9/11/2021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24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9/11/2021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108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9/11/2021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10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9/11/2021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491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9/11/2021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289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9/11/2021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971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9/11/2021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846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79C62-0C25-4C79-9F23-DD302369C2C8}" type="datetimeFigureOut">
              <a:rPr lang="en-US" smtClean="0"/>
              <a:pPr/>
              <a:t>9/11/2021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6474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52400"/>
            <a:ext cx="8534400" cy="64008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will enter His gates with thanksgiving in my heart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 will enter His courts with praise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 will say this is the day that the Lord has made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 will rejoice for He has made me glad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endParaRPr lang="en-US" sz="3200" b="1" dirty="0" smtClean="0"/>
          </a:p>
          <a:p>
            <a:pPr marL="109728" indent="0" algn="ctr">
              <a:buNone/>
            </a:pPr>
            <a:endParaRPr lang="en-US" sz="3200" b="1" dirty="0"/>
          </a:p>
          <a:p>
            <a:pPr marL="109728" indent="0" algn="ctr">
              <a:buNone/>
            </a:pPr>
            <a:endParaRPr lang="en-US" sz="3200" b="1" dirty="0" smtClean="0"/>
          </a:p>
          <a:p>
            <a:pPr marL="109728" indent="0" algn="ctr">
              <a:buNone/>
            </a:pPr>
            <a:r>
              <a:rPr lang="en-US" sz="3200" b="1" dirty="0" smtClean="0"/>
              <a:t>He </a:t>
            </a:r>
            <a:r>
              <a:rPr lang="en-US" sz="3200" b="1" dirty="0"/>
              <a:t>has made me glad, He has made me glad</a:t>
            </a:r>
            <a:br>
              <a:rPr lang="en-US" sz="3200" b="1" dirty="0"/>
            </a:br>
            <a:r>
              <a:rPr lang="en-US" sz="3200" b="1" dirty="0"/>
              <a:t>I will rejoice for he has made me glad</a:t>
            </a:r>
            <a:br>
              <a:rPr lang="en-US" sz="3200" b="1" dirty="0"/>
            </a:br>
            <a:r>
              <a:rPr lang="en-US" sz="3200" b="1" dirty="0"/>
              <a:t>He has made me glad, He has made me glad</a:t>
            </a:r>
            <a:br>
              <a:rPr lang="en-US" sz="3200" b="1" dirty="0"/>
            </a:br>
            <a:r>
              <a:rPr lang="en-US" sz="3200" b="1" dirty="0"/>
              <a:t>I will rejoice for he has made me glad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32</TotalTime>
  <Words>21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Century Gothic</vt:lpstr>
      <vt:lpstr>Theme1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66</cp:revision>
  <dcterms:created xsi:type="dcterms:W3CDTF">2014-06-03T15:40:16Z</dcterms:created>
  <dcterms:modified xsi:type="dcterms:W3CDTF">2021-09-11T16:21:33Z</dcterms:modified>
</cp:coreProperties>
</file>