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620B36E7-8177-4229-9299-6BC2EBF1E50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43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65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20B36E7-8177-4229-9299-6BC2EBF1E50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93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20B36E7-8177-4229-9299-6BC2EBF1E50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2629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20B36E7-8177-4229-9299-6BC2EBF1E50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477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340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285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397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20B36E7-8177-4229-9299-6BC2EBF1E50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205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07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20B36E7-8177-4229-9299-6BC2EBF1E50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611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53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62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00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11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769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134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B36E7-8177-4229-9299-6BC2EBF1E50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7311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534400" cy="63246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/>
              <a:t>He is my everything,</a:t>
            </a:r>
            <a:endParaRPr lang="en-US" sz="3200" dirty="0" smtClean="0"/>
          </a:p>
          <a:p>
            <a:pPr algn="ctr"/>
            <a:r>
              <a:rPr lang="en-US" sz="3200" b="1" dirty="0" smtClean="0"/>
              <a:t>He is my all</a:t>
            </a:r>
            <a:endParaRPr lang="en-US" sz="3200" dirty="0" smtClean="0"/>
          </a:p>
          <a:p>
            <a:pPr algn="ctr"/>
            <a:r>
              <a:rPr lang="en-US" sz="3200" b="1" dirty="0" smtClean="0"/>
              <a:t>He is my everything,</a:t>
            </a:r>
            <a:endParaRPr lang="en-US" sz="3200" dirty="0" smtClean="0"/>
          </a:p>
          <a:p>
            <a:pPr algn="ctr"/>
            <a:r>
              <a:rPr lang="en-US" sz="3200" b="1" dirty="0" smtClean="0"/>
              <a:t>Both great and small</a:t>
            </a:r>
            <a:endParaRPr lang="en-US" sz="3200" dirty="0" smtClean="0"/>
          </a:p>
          <a:p>
            <a:pPr algn="ctr"/>
            <a:r>
              <a:rPr lang="en-US" sz="3200" b="1" dirty="0" smtClean="0"/>
              <a:t>He makes my life complete</a:t>
            </a:r>
            <a:endParaRPr lang="en-US" sz="3200" dirty="0" smtClean="0"/>
          </a:p>
          <a:p>
            <a:pPr algn="ctr"/>
            <a:r>
              <a:rPr lang="en-US" sz="3200" b="1" dirty="0" smtClean="0"/>
              <a:t>Makes everything new</a:t>
            </a:r>
            <a:endParaRPr lang="en-US" sz="3200" dirty="0" smtClean="0"/>
          </a:p>
          <a:p>
            <a:pPr algn="ctr"/>
            <a:r>
              <a:rPr lang="en-US" sz="3200" b="1" dirty="0" smtClean="0"/>
              <a:t>He is my everything,</a:t>
            </a:r>
            <a:endParaRPr lang="en-US" sz="3200" dirty="0" smtClean="0"/>
          </a:p>
          <a:p>
            <a:pPr algn="ctr"/>
            <a:r>
              <a:rPr lang="en-US" sz="3200" b="1" dirty="0" smtClean="0"/>
              <a:t>But how about you</a:t>
            </a:r>
            <a:endParaRPr lang="en-US" sz="3200" dirty="0" smtClean="0"/>
          </a:p>
          <a:p>
            <a:pPr algn="ctr"/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sz="3500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500" b="1" dirty="0" err="1" smtClean="0">
                <a:latin typeface="Bamini" pitchFamily="2" charset="0"/>
              </a:rPr>
              <a:t>vy;yhk</a:t>
            </a:r>
            <a:r>
              <a:rPr lang="en-US" sz="3500" b="1" dirty="0" smtClean="0">
                <a:latin typeface="Bamini" pitchFamily="2" charset="0"/>
              </a:rPr>
              <a:t>; </a:t>
            </a:r>
            <a:r>
              <a:rPr lang="en-US" sz="3500" b="1" dirty="0" err="1" smtClean="0">
                <a:latin typeface="Bamini" pitchFamily="2" charset="0"/>
              </a:rPr>
              <a:t>vd</a:t>
            </a:r>
            <a:r>
              <a:rPr lang="en-US" sz="3500" b="1" dirty="0" smtClean="0">
                <a:latin typeface="Bamini" pitchFamily="2" charset="0"/>
              </a:rPr>
              <a:t>; ,</a:t>
            </a:r>
            <a:r>
              <a:rPr lang="en-US" sz="3500" b="1" dirty="0" err="1" smtClean="0">
                <a:latin typeface="Bamini" pitchFamily="2" charset="0"/>
              </a:rPr>
              <a:t>NaRNt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,</a:t>
            </a:r>
            <a:endParaRPr lang="en-US" sz="35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3500" b="1" dirty="0" err="1" smtClean="0">
                <a:latin typeface="Bamini" pitchFamily="2" charset="0"/>
              </a:rPr>
              <a:t>vy;yhk</a:t>
            </a:r>
            <a:r>
              <a:rPr lang="en-US" sz="3500" b="1" dirty="0" smtClean="0">
                <a:latin typeface="Bamini" pitchFamily="2" charset="0"/>
              </a:rPr>
              <a:t>; </a:t>
            </a:r>
            <a:r>
              <a:rPr lang="en-US" sz="3500" b="1" dirty="0" err="1" smtClean="0">
                <a:latin typeface="Bamini" pitchFamily="2" charset="0"/>
              </a:rPr>
              <a:t>mtNu</a:t>
            </a:r>
            <a:endParaRPr lang="en-US" sz="3500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500" b="1" dirty="0" err="1" smtClean="0">
                <a:latin typeface="Bamini" pitchFamily="2" charset="0"/>
              </a:rPr>
              <a:t>rpwpJk</a:t>
            </a:r>
            <a:r>
              <a:rPr lang="en-US" sz="3500" b="1" dirty="0" smtClean="0">
                <a:latin typeface="Bamini" pitchFamily="2" charset="0"/>
              </a:rPr>
              <a:t>; </a:t>
            </a:r>
            <a:r>
              <a:rPr lang="en-US" sz="3500" b="1" dirty="0" err="1" smtClean="0">
                <a:latin typeface="Bamini" pitchFamily="2" charset="0"/>
              </a:rPr>
              <a:t>ngupjhapDk</a:t>
            </a:r>
            <a:r>
              <a:rPr lang="en-US" sz="3500" b="1" dirty="0" smtClean="0">
                <a:latin typeface="Bamini" pitchFamily="2" charset="0"/>
              </a:rPr>
              <a:t>;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,</a:t>
            </a:r>
            <a:endParaRPr lang="en-US" sz="35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3500" b="1" dirty="0" err="1" smtClean="0">
                <a:latin typeface="Bamini" pitchFamily="2" charset="0"/>
              </a:rPr>
              <a:t>vy;yhk</a:t>
            </a:r>
            <a:r>
              <a:rPr lang="en-US" sz="3500" b="1" dirty="0" smtClean="0">
                <a:latin typeface="Bamini" pitchFamily="2" charset="0"/>
              </a:rPr>
              <a:t>; </a:t>
            </a:r>
            <a:r>
              <a:rPr lang="en-US" sz="3500" b="1" dirty="0" err="1" smtClean="0">
                <a:latin typeface="Bamini" pitchFamily="2" charset="0"/>
              </a:rPr>
              <a:t>mtNu</a:t>
            </a:r>
            <a:endParaRPr lang="en-US" sz="3500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500" b="1" dirty="0" err="1" smtClean="0">
                <a:latin typeface="Bamini" pitchFamily="2" charset="0"/>
              </a:rPr>
              <a:t>Gjpjha</a:t>
            </a:r>
            <a:r>
              <a:rPr lang="en-US" sz="3500" b="1" dirty="0" smtClean="0">
                <a:latin typeface="Bamini" pitchFamily="2" charset="0"/>
              </a:rPr>
              <a:t>; </a:t>
            </a:r>
            <a:r>
              <a:rPr lang="en-US" sz="3500" b="1" dirty="0" err="1" smtClean="0">
                <a:latin typeface="Bamini" pitchFamily="2" charset="0"/>
              </a:rPr>
              <a:t>vd</a:t>
            </a:r>
            <a:r>
              <a:rPr lang="en-US" sz="3500" b="1" dirty="0" smtClean="0">
                <a:latin typeface="Bamini" pitchFamily="2" charset="0"/>
              </a:rPr>
              <a:t>; [</a:t>
            </a:r>
            <a:r>
              <a:rPr lang="en-US" sz="3500" b="1" dirty="0" err="1" smtClean="0">
                <a:latin typeface="Bamini" pitchFamily="2" charset="0"/>
              </a:rPr>
              <a:t>Ptpak</a:t>
            </a:r>
            <a:r>
              <a:rPr lang="en-US" sz="3500" b="1" dirty="0" smtClean="0">
                <a:latin typeface="Bamini" pitchFamily="2" charset="0"/>
              </a:rPr>
              <a:t>;</a:t>
            </a:r>
            <a:endParaRPr lang="en-US" sz="3500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500" b="1" dirty="0" err="1">
                <a:latin typeface="Bamini" pitchFamily="2" charset="0"/>
              </a:rPr>
              <a:t>k</a:t>
            </a:r>
            <a:r>
              <a:rPr lang="en-US" sz="3500" b="1" smtClean="0">
                <a:latin typeface="Bamini" pitchFamily="2" charset="0"/>
              </a:rPr>
              <a:t>hw;Wfpd;whH</a:t>
            </a:r>
            <a:endParaRPr lang="en-US" sz="3500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500" b="1" dirty="0" err="1" smtClean="0">
                <a:latin typeface="Bamini" pitchFamily="2" charset="0"/>
              </a:rPr>
              <a:t>vdf;nfy;yhk</a:t>
            </a:r>
            <a:r>
              <a:rPr lang="en-US" sz="3500" b="1" dirty="0" smtClean="0">
                <a:latin typeface="Bamini" pitchFamily="2" charset="0"/>
              </a:rPr>
              <a:t>; ,</a:t>
            </a:r>
            <a:r>
              <a:rPr lang="en-US" sz="3500" b="1" dirty="0" err="1" smtClean="0">
                <a:latin typeface="Bamini" pitchFamily="2" charset="0"/>
              </a:rPr>
              <a:t>NaRNt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,</a:t>
            </a:r>
            <a:endParaRPr lang="en-US" sz="35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3500" b="1" dirty="0" err="1" smtClean="0">
                <a:latin typeface="Bamini" pitchFamily="2" charset="0"/>
              </a:rPr>
              <a:t>vd;nwd;WNk</a:t>
            </a:r>
            <a:endParaRPr lang="en-US" sz="3500" dirty="0" smtClean="0">
              <a:latin typeface="Bamini" pitchFamily="2" charset="0"/>
            </a:endParaRPr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</TotalTime>
  <Words>66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Bamini</vt:lpstr>
      <vt:lpstr>Century Gothic</vt:lpstr>
      <vt:lpstr>Theme1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11</cp:revision>
  <dcterms:created xsi:type="dcterms:W3CDTF">2014-05-07T16:45:47Z</dcterms:created>
  <dcterms:modified xsi:type="dcterms:W3CDTF">2016-07-13T16:06:17Z</dcterms:modified>
</cp:coreProperties>
</file>