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7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5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90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622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06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37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58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49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2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8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2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4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9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4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5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2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76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hold my every moment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calm my raging seas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walk with me through fire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heal all my disease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trust in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trust in You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29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healer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You are all I need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Lord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portion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more than enough for me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all I need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healer</a:t>
            </a:r>
          </a:p>
        </p:txBody>
      </p:sp>
    </p:spTree>
    <p:extLst>
      <p:ext uri="{BB962C8B-B14F-4D97-AF65-F5344CB8AC3E}">
        <p14:creationId xmlns:p14="http://schemas.microsoft.com/office/powerpoint/2010/main" val="118336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 my every moment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calm my raging seas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walk with me through fire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heal all my 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trust in You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trust in You</a:t>
            </a:r>
          </a:p>
        </p:txBody>
      </p:sp>
    </p:spTree>
    <p:extLst>
      <p:ext uri="{BB962C8B-B14F-4D97-AF65-F5344CB8AC3E}">
        <p14:creationId xmlns:p14="http://schemas.microsoft.com/office/powerpoint/2010/main" val="149805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healer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You are all I need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Lord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portion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more than enough for me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all I need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healer</a:t>
            </a:r>
          </a:p>
        </p:txBody>
      </p:sp>
    </p:spTree>
    <p:extLst>
      <p:ext uri="{BB962C8B-B14F-4D97-AF65-F5344CB8AC3E}">
        <p14:creationId xmlns:p14="http://schemas.microsoft.com/office/powerpoint/2010/main" val="390966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impossible for You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is impossible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is impossible for You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hold my world in Your 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hands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is impossible for You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is impossible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is impossible for You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hold my world in Your hands</a:t>
            </a:r>
          </a:p>
        </p:txBody>
      </p:sp>
    </p:spTree>
    <p:extLst>
      <p:ext uri="{BB962C8B-B14F-4D97-AF65-F5344CB8AC3E}">
        <p14:creationId xmlns:p14="http://schemas.microsoft.com/office/powerpoint/2010/main" val="233186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impossible for You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is impossible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is impossible for You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hold my world in Your 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hands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healer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You are all I need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Oh, I believe, I believe Lord</a:t>
            </a:r>
          </a:p>
        </p:txBody>
      </p:sp>
    </p:spTree>
    <p:extLst>
      <p:ext uri="{BB962C8B-B14F-4D97-AF65-F5344CB8AC3E}">
        <p14:creationId xmlns:p14="http://schemas.microsoft.com/office/powerpoint/2010/main" val="417816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believe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my portion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believe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more than enough for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all I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believe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my healer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believe You are all I need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Jesus, Jesus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56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believe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my portion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believe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more than enough for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all I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more than enough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more than enough for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all I need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more than enough for me</a:t>
            </a:r>
          </a:p>
        </p:txBody>
      </p:sp>
    </p:spTree>
    <p:extLst>
      <p:ext uri="{BB962C8B-B14F-4D97-AF65-F5344CB8AC3E}">
        <p14:creationId xmlns:p14="http://schemas.microsoft.com/office/powerpoint/2010/main" val="165357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believe Lord, I believe Lord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Lord, I believe Lord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Lord, I believe Lord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believe Lord, I believe Lord</a:t>
            </a:r>
          </a:p>
        </p:txBody>
      </p:sp>
    </p:spTree>
    <p:extLst>
      <p:ext uri="{BB962C8B-B14F-4D97-AF65-F5344CB8AC3E}">
        <p14:creationId xmlns:p14="http://schemas.microsoft.com/office/powerpoint/2010/main" val="410712049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34</TotalTime>
  <Words>47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45</cp:revision>
  <dcterms:created xsi:type="dcterms:W3CDTF">2014-06-03T15:40:16Z</dcterms:created>
  <dcterms:modified xsi:type="dcterms:W3CDTF">2016-07-13T16:07:42Z</dcterms:modified>
</cp:coreProperties>
</file>